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notesSlides/notesSlide5.xml" ContentType="application/vnd.openxmlformats-officedocument.presentationml.notesSlide+xml"/>
  <Override PartName="/ppt/ink/ink2.xml" ContentType="application/inkml+xml"/>
  <Override PartName="/ppt/notesSlides/notesSlide6.xml" ContentType="application/vnd.openxmlformats-officedocument.presentationml.notesSlide+xml"/>
  <Override PartName="/ppt/ink/ink3.xml" ContentType="application/inkml+xml"/>
  <Override PartName="/ppt/notesSlides/notesSlide7.xml" ContentType="application/vnd.openxmlformats-officedocument.presentationml.notesSlide+xml"/>
  <Override PartName="/ppt/ink/ink4.xml" ContentType="application/inkml+xml"/>
  <Override PartName="/ppt/notesSlides/notesSlide8.xml" ContentType="application/vnd.openxmlformats-officedocument.presentationml.notesSlide+xml"/>
  <Override PartName="/ppt/ink/ink5.xml" ContentType="application/inkml+xml"/>
  <Override PartName="/ppt/notesSlides/notesSlide9.xml" ContentType="application/vnd.openxmlformats-officedocument.presentationml.notesSlide+xml"/>
  <Override PartName="/ppt/ink/ink6.xml" ContentType="application/inkml+xml"/>
  <Override PartName="/ppt/notesSlides/notesSlide10.xml" ContentType="application/vnd.openxmlformats-officedocument.presentationml.notesSlide+xml"/>
  <Override PartName="/ppt/ink/ink7.xml" ContentType="application/inkml+xml"/>
  <Override PartName="/ppt/notesSlides/notesSlide11.xml" ContentType="application/vnd.openxmlformats-officedocument.presentationml.notesSlide+xml"/>
  <Override PartName="/ppt/ink/ink8.xml" ContentType="application/inkml+xml"/>
  <Override PartName="/ppt/notesSlides/notesSlide12.xml" ContentType="application/vnd.openxmlformats-officedocument.presentationml.notesSlide+xml"/>
  <Override PartName="/ppt/ink/ink9.xml" ContentType="application/inkml+xml"/>
  <Override PartName="/ppt/notesSlides/notesSlide13.xml" ContentType="application/vnd.openxmlformats-officedocument.presentationml.notesSlide+xml"/>
  <Override PartName="/ppt/ink/ink10.xml" ContentType="application/inkml+xml"/>
  <Override PartName="/ppt/notesSlides/notesSlide14.xml" ContentType="application/vnd.openxmlformats-officedocument.presentationml.notesSlide+xml"/>
  <Override PartName="/ppt/ink/ink11.xml" ContentType="application/inkml+xml"/>
  <Override PartName="/ppt/notesSlides/notesSlide15.xml" ContentType="application/vnd.openxmlformats-officedocument.presentationml.notesSlide+xml"/>
  <Override PartName="/ppt/ink/ink12.xml" ContentType="application/inkml+xml"/>
  <Override PartName="/ppt/notesSlides/notesSlide16.xml" ContentType="application/vnd.openxmlformats-officedocument.presentationml.notesSlide+xml"/>
  <Override PartName="/ppt/ink/ink13.xml" ContentType="application/inkml+xml"/>
  <Override PartName="/ppt/notesSlides/notesSlide17.xml" ContentType="application/vnd.openxmlformats-officedocument.presentationml.notesSlide+xml"/>
  <Override PartName="/ppt/ink/ink14.xml" ContentType="application/inkml+xml"/>
  <Override PartName="/ppt/notesSlides/notesSlide18.xml" ContentType="application/vnd.openxmlformats-officedocument.presentationml.notesSlide+xml"/>
  <Override PartName="/ppt/ink/ink15.xml" ContentType="application/inkml+xml"/>
  <Override PartName="/ppt/notesSlides/notesSlide19.xml" ContentType="application/vnd.openxmlformats-officedocument.presentationml.notesSlide+xml"/>
  <Override PartName="/ppt/ink/ink16.xml" ContentType="application/inkml+xml"/>
  <Override PartName="/ppt/ink/ink17.xml" ContentType="application/inkml+xml"/>
  <Override PartName="/ppt/notesSlides/notesSlide20.xml" ContentType="application/vnd.openxmlformats-officedocument.presentationml.notesSlide+xml"/>
  <Override PartName="/ppt/ink/ink18.xml" ContentType="application/inkml+xml"/>
  <Override PartName="/ppt/notesSlides/notesSlide21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notesSlides/notesSlide22.xml" ContentType="application/vnd.openxmlformats-officedocument.presentationml.notesSlide+xml"/>
  <Override PartName="/ppt/ink/ink21.xml" ContentType="application/inkml+xml"/>
  <Override PartName="/ppt/notesSlides/notesSlide23.xml" ContentType="application/vnd.openxmlformats-officedocument.presentationml.notesSlide+xml"/>
  <Override PartName="/ppt/ink/ink22.xml" ContentType="application/inkml+xml"/>
  <Override PartName="/ppt/notesSlides/notesSlide24.xml" ContentType="application/vnd.openxmlformats-officedocument.presentationml.notesSlide+xml"/>
  <Override PartName="/ppt/ink/ink23.xml" ContentType="application/inkml+xml"/>
  <Override PartName="/ppt/notesSlides/notesSlide25.xml" ContentType="application/vnd.openxmlformats-officedocument.presentationml.notesSlide+xml"/>
  <Override PartName="/ppt/ink/ink24.xml" ContentType="application/inkml+xml"/>
  <Override PartName="/ppt/notesSlides/notesSlide26.xml" ContentType="application/vnd.openxmlformats-officedocument.presentationml.notesSlide+xml"/>
  <Override PartName="/ppt/ink/ink25.xml" ContentType="application/inkml+xml"/>
  <Override PartName="/ppt/notesSlides/notesSlide27.xml" ContentType="application/vnd.openxmlformats-officedocument.presentationml.notesSlide+xml"/>
  <Override PartName="/ppt/ink/ink26.xml" ContentType="application/inkml+xml"/>
  <Override PartName="/ppt/notesSlides/notesSlide28.xml" ContentType="application/vnd.openxmlformats-officedocument.presentationml.notesSlide+xml"/>
  <Override PartName="/ppt/ink/ink27.xml" ContentType="application/inkml+xml"/>
  <Override PartName="/ppt/notesSlides/notesSlide29.xml" ContentType="application/vnd.openxmlformats-officedocument.presentationml.notesSlide+xml"/>
  <Override PartName="/ppt/ink/ink28.xml" ContentType="application/inkml+xml"/>
  <Override PartName="/ppt/notesSlides/notesSlide30.xml" ContentType="application/vnd.openxmlformats-officedocument.presentationml.notesSlide+xml"/>
  <Override PartName="/ppt/ink/ink29.xml" ContentType="application/inkml+xml"/>
  <Override PartName="/ppt/notesSlides/notesSlide31.xml" ContentType="application/vnd.openxmlformats-officedocument.presentationml.notesSlide+xml"/>
  <Override PartName="/ppt/ink/ink30.xml" ContentType="application/inkml+xml"/>
  <Override PartName="/ppt/notesSlides/notesSlide32.xml" ContentType="application/vnd.openxmlformats-officedocument.presentationml.notesSlide+xml"/>
  <Override PartName="/ppt/ink/ink31.xml" ContentType="application/inkml+xml"/>
  <Override PartName="/ppt/notesSlides/notesSlide33.xml" ContentType="application/vnd.openxmlformats-officedocument.presentationml.notesSlide+xml"/>
  <Override PartName="/ppt/ink/ink32.xml" ContentType="application/inkml+xml"/>
  <Override PartName="/ppt/notesSlides/notesSlide34.xml" ContentType="application/vnd.openxmlformats-officedocument.presentationml.notesSlide+xml"/>
  <Override PartName="/ppt/ink/ink33.xml" ContentType="application/inkml+xml"/>
  <Override PartName="/ppt/notesSlides/notesSlide35.xml" ContentType="application/vnd.openxmlformats-officedocument.presentationml.notesSlide+xml"/>
  <Override PartName="/ppt/ink/ink34.xml" ContentType="application/inkml+xml"/>
  <Override PartName="/ppt/notesSlides/notesSlide36.xml" ContentType="application/vnd.openxmlformats-officedocument.presentationml.notesSlide+xml"/>
  <Override PartName="/ppt/ink/ink35.xml" ContentType="application/inkml+xml"/>
  <Override PartName="/ppt/notesSlides/notesSlide37.xml" ContentType="application/vnd.openxmlformats-officedocument.presentationml.notesSlide+xml"/>
  <Override PartName="/ppt/ink/ink36.xml" ContentType="application/inkml+xml"/>
  <Override PartName="/ppt/notesSlides/notesSlide38.xml" ContentType="application/vnd.openxmlformats-officedocument.presentationml.notesSlide+xml"/>
  <Override PartName="/ppt/ink/ink37.xml" ContentType="application/inkml+xml"/>
  <Override PartName="/ppt/notesSlides/notesSlide39.xml" ContentType="application/vnd.openxmlformats-officedocument.presentationml.notesSlide+xml"/>
  <Override PartName="/ppt/ink/ink38.xml" ContentType="application/inkml+xml"/>
  <Override PartName="/ppt/notesSlides/notesSlide40.xml" ContentType="application/vnd.openxmlformats-officedocument.presentationml.notesSlide+xml"/>
  <Override PartName="/ppt/ink/ink39.xml" ContentType="application/inkml+xml"/>
  <Override PartName="/ppt/notesSlides/notesSlide41.xml" ContentType="application/vnd.openxmlformats-officedocument.presentationml.notesSlide+xml"/>
  <Override PartName="/ppt/ink/ink40.xml" ContentType="application/inkml+xml"/>
  <Override PartName="/ppt/notesSlides/notesSlide42.xml" ContentType="application/vnd.openxmlformats-officedocument.presentationml.notesSlide+xml"/>
  <Override PartName="/ppt/ink/ink4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615" r:id="rId2"/>
    <p:sldId id="614" r:id="rId3"/>
    <p:sldId id="573" r:id="rId4"/>
    <p:sldId id="574" r:id="rId5"/>
    <p:sldId id="575" r:id="rId6"/>
    <p:sldId id="576" r:id="rId7"/>
    <p:sldId id="577" r:id="rId8"/>
    <p:sldId id="578" r:id="rId9"/>
    <p:sldId id="579" r:id="rId10"/>
    <p:sldId id="580" r:id="rId11"/>
    <p:sldId id="581" r:id="rId12"/>
    <p:sldId id="582" r:id="rId13"/>
    <p:sldId id="583" r:id="rId14"/>
    <p:sldId id="584" r:id="rId15"/>
    <p:sldId id="585" r:id="rId16"/>
    <p:sldId id="586" r:id="rId17"/>
    <p:sldId id="587" r:id="rId18"/>
    <p:sldId id="588" r:id="rId19"/>
    <p:sldId id="589" r:id="rId20"/>
    <p:sldId id="590" r:id="rId21"/>
    <p:sldId id="616" r:id="rId22"/>
    <p:sldId id="617" r:id="rId23"/>
    <p:sldId id="618" r:id="rId24"/>
    <p:sldId id="619" r:id="rId25"/>
    <p:sldId id="595" r:id="rId26"/>
    <p:sldId id="596" r:id="rId27"/>
    <p:sldId id="597" r:id="rId28"/>
    <p:sldId id="598" r:id="rId29"/>
    <p:sldId id="599" r:id="rId30"/>
    <p:sldId id="600" r:id="rId31"/>
    <p:sldId id="601" r:id="rId32"/>
    <p:sldId id="602" r:id="rId33"/>
    <p:sldId id="603" r:id="rId34"/>
    <p:sldId id="604" r:id="rId35"/>
    <p:sldId id="605" r:id="rId36"/>
    <p:sldId id="606" r:id="rId37"/>
    <p:sldId id="607" r:id="rId38"/>
    <p:sldId id="608" r:id="rId39"/>
    <p:sldId id="609" r:id="rId40"/>
    <p:sldId id="610" r:id="rId41"/>
    <p:sldId id="611" r:id="rId42"/>
    <p:sldId id="61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scaleToFitPaper="1"/>
  <p:clrMru>
    <a:srgbClr val="7F7F7F"/>
    <a:srgbClr val="B0FD53"/>
    <a:srgbClr val="00C9F1"/>
    <a:srgbClr val="0D2DBA"/>
    <a:srgbClr val="930095"/>
    <a:srgbClr val="F0A900"/>
    <a:srgbClr val="D726BE"/>
    <a:srgbClr val="B4000F"/>
    <a:srgbClr val="FDB133"/>
    <a:srgbClr val="24FF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5377" autoAdjust="0"/>
  </p:normalViewPr>
  <p:slideViewPr>
    <p:cSldViewPr snapToGrid="0" snapToObjects="1">
      <p:cViewPr varScale="1">
        <p:scale>
          <a:sx n="104" d="100"/>
          <a:sy n="104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-41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91C6C6-B823-D04C-8B9B-25E50414D103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0C0412-AFC1-A244-98E0-E6DBFCBEA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7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/>
</inkml:ink>
</file>

<file path=ppt/ink/ink10.xml><?xml version="1.0" encoding="utf-8"?>
<inkml:ink xmlns:inkml="http://www.w3.org/2003/InkML">
  <inkml:definitions/>
</inkml:ink>
</file>

<file path=ppt/ink/ink11.xml><?xml version="1.0" encoding="utf-8"?>
<inkml:ink xmlns:inkml="http://www.w3.org/2003/InkML">
  <inkml:definitions/>
</inkml:ink>
</file>

<file path=ppt/ink/ink12.xml><?xml version="1.0" encoding="utf-8"?>
<inkml:ink xmlns:inkml="http://www.w3.org/2003/InkML">
  <inkml:definitions/>
</inkml:ink>
</file>

<file path=ppt/ink/ink13.xml><?xml version="1.0" encoding="utf-8"?>
<inkml:ink xmlns:inkml="http://www.w3.org/2003/InkML">
  <inkml:definitions/>
</inkml:ink>
</file>

<file path=ppt/ink/ink14.xml><?xml version="1.0" encoding="utf-8"?>
<inkml:ink xmlns:inkml="http://www.w3.org/2003/InkML">
  <inkml:definitions/>
</inkml:ink>
</file>

<file path=ppt/ink/ink15.xml><?xml version="1.0" encoding="utf-8"?>
<inkml:ink xmlns:inkml="http://www.w3.org/2003/InkML">
  <inkml:definitions/>
</inkml:ink>
</file>

<file path=ppt/ink/ink16.xml><?xml version="1.0" encoding="utf-8"?>
<inkml:ink xmlns:inkml="http://www.w3.org/2003/InkML">
  <inkml:definitions/>
</inkml:ink>
</file>

<file path=ppt/ink/ink17.xml><?xml version="1.0" encoding="utf-8"?>
<inkml:ink xmlns:inkml="http://www.w3.org/2003/InkML">
  <inkml:definitions/>
  <inkml:traceGroup>
    <inkml:annotationXML>
      <emma:emma xmlns:emma="http://www.w3.org/2003/04/emma" version="1.0">
        <emma:interpretation id="{78200A82-3397-40BF-B675-BE92497EEA0D}" emma:medium="tactile" emma:mode="ink">
          <msink:context xmlns:msink="http://schemas.microsoft.com/ink/2010/main" type="inkDrawing" rotatedBoundingBox="6578,7180 6587,4874 6774,4875 6765,7181" shapeName="Other"/>
        </emma:interpretation>
      </emma:emma>
    </inkml:annotationXML>
  </inkml:traceGroup>
</inkml:ink>
</file>

<file path=ppt/ink/ink18.xml><?xml version="1.0" encoding="utf-8"?>
<inkml:ink xmlns:inkml="http://www.w3.org/2003/InkML">
  <inkml:definitions/>
</inkml:ink>
</file>

<file path=ppt/ink/ink19.xml><?xml version="1.0" encoding="utf-8"?>
<inkml:ink xmlns:inkml="http://www.w3.org/2003/InkML">
  <inkml:definitions/>
</inkml:ink>
</file>

<file path=ppt/ink/ink2.xml><?xml version="1.0" encoding="utf-8"?>
<inkml:ink xmlns:inkml="http://www.w3.org/2003/InkML">
  <inkml:definitions/>
</inkml:ink>
</file>

<file path=ppt/ink/ink20.xml><?xml version="1.0" encoding="utf-8"?>
<inkml:ink xmlns:inkml="http://www.w3.org/2003/InkML">
  <inkml:definitions/>
</inkml:ink>
</file>

<file path=ppt/ink/ink21.xml><?xml version="1.0" encoding="utf-8"?>
<inkml:ink xmlns:inkml="http://www.w3.org/2003/InkML">
  <inkml:definitions/>
</inkml:ink>
</file>

<file path=ppt/ink/ink22.xml><?xml version="1.0" encoding="utf-8"?>
<inkml:ink xmlns:inkml="http://www.w3.org/2003/InkML">
  <inkml:definitions/>
</inkml:ink>
</file>

<file path=ppt/ink/ink23.xml><?xml version="1.0" encoding="utf-8"?>
<inkml:ink xmlns:inkml="http://www.w3.org/2003/InkML">
  <inkml:definitions/>
</inkml:ink>
</file>

<file path=ppt/ink/ink24.xml><?xml version="1.0" encoding="utf-8"?>
<inkml:ink xmlns:inkml="http://www.w3.org/2003/InkML">
  <inkml:definitions/>
</inkml:ink>
</file>

<file path=ppt/ink/ink25.xml><?xml version="1.0" encoding="utf-8"?>
<inkml:ink xmlns:inkml="http://www.w3.org/2003/InkML">
  <inkml:definitions/>
</inkml:ink>
</file>

<file path=ppt/ink/ink26.xml><?xml version="1.0" encoding="utf-8"?>
<inkml:ink xmlns:inkml="http://www.w3.org/2003/InkML">
  <inkml:definitions/>
</inkml:ink>
</file>

<file path=ppt/ink/ink27.xml><?xml version="1.0" encoding="utf-8"?>
<inkml:ink xmlns:inkml="http://www.w3.org/2003/InkML">
  <inkml:definitions/>
</inkml:ink>
</file>

<file path=ppt/ink/ink28.xml><?xml version="1.0" encoding="utf-8"?>
<inkml:ink xmlns:inkml="http://www.w3.org/2003/InkML">
  <inkml:definitions/>
</inkml:ink>
</file>

<file path=ppt/ink/ink29.xml><?xml version="1.0" encoding="utf-8"?>
<inkml:ink xmlns:inkml="http://www.w3.org/2003/InkML">
  <inkml:definitions/>
</inkml:ink>
</file>

<file path=ppt/ink/ink3.xml><?xml version="1.0" encoding="utf-8"?>
<inkml:ink xmlns:inkml="http://www.w3.org/2003/InkML">
  <inkml:definitions/>
</inkml:ink>
</file>

<file path=ppt/ink/ink30.xml><?xml version="1.0" encoding="utf-8"?>
<inkml:ink xmlns:inkml="http://www.w3.org/2003/InkML">
  <inkml:definitions/>
</inkml:ink>
</file>

<file path=ppt/ink/ink31.xml><?xml version="1.0" encoding="utf-8"?>
<inkml:ink xmlns:inkml="http://www.w3.org/2003/InkML">
  <inkml:definitions/>
</inkml:ink>
</file>

<file path=ppt/ink/ink32.xml><?xml version="1.0" encoding="utf-8"?>
<inkml:ink xmlns:inkml="http://www.w3.org/2003/InkML">
  <inkml:definitions/>
</inkml:ink>
</file>

<file path=ppt/ink/ink33.xml><?xml version="1.0" encoding="utf-8"?>
<inkml:ink xmlns:inkml="http://www.w3.org/2003/InkML">
  <inkml:definitions/>
</inkml:ink>
</file>

<file path=ppt/ink/ink34.xml><?xml version="1.0" encoding="utf-8"?>
<inkml:ink xmlns:inkml="http://www.w3.org/2003/InkML">
  <inkml:definitions/>
</inkml:ink>
</file>

<file path=ppt/ink/ink35.xml><?xml version="1.0" encoding="utf-8"?>
<inkml:ink xmlns:inkml="http://www.w3.org/2003/InkML">
  <inkml:definitions/>
</inkml:ink>
</file>

<file path=ppt/ink/ink36.xml><?xml version="1.0" encoding="utf-8"?>
<inkml:ink xmlns:inkml="http://www.w3.org/2003/InkML">
  <inkml:definitions/>
</inkml:ink>
</file>

<file path=ppt/ink/ink37.xml><?xml version="1.0" encoding="utf-8"?>
<inkml:ink xmlns:inkml="http://www.w3.org/2003/InkML">
  <inkml:definitions/>
</inkml:ink>
</file>

<file path=ppt/ink/ink38.xml><?xml version="1.0" encoding="utf-8"?>
<inkml:ink xmlns:inkml="http://www.w3.org/2003/InkML">
  <inkml:definitions/>
</inkml:ink>
</file>

<file path=ppt/ink/ink39.xml><?xml version="1.0" encoding="utf-8"?>
<inkml:ink xmlns:inkml="http://www.w3.org/2003/InkML">
  <inkml:definitions/>
</inkml:ink>
</file>

<file path=ppt/ink/ink4.xml><?xml version="1.0" encoding="utf-8"?>
<inkml:ink xmlns:inkml="http://www.w3.org/2003/InkML">
  <inkml:definitions/>
</inkml:ink>
</file>

<file path=ppt/ink/ink40.xml><?xml version="1.0" encoding="utf-8"?>
<inkml:ink xmlns:inkml="http://www.w3.org/2003/InkML">
  <inkml:definitions/>
</inkml:ink>
</file>

<file path=ppt/ink/ink41.xml><?xml version="1.0" encoding="utf-8"?>
<inkml:ink xmlns:inkml="http://www.w3.org/2003/InkML">
  <inkml:definitions/>
</inkml:ink>
</file>

<file path=ppt/ink/ink5.xml><?xml version="1.0" encoding="utf-8"?>
<inkml:ink xmlns:inkml="http://www.w3.org/2003/InkML">
  <inkml:definitions/>
</inkml:ink>
</file>

<file path=ppt/ink/ink6.xml><?xml version="1.0" encoding="utf-8"?>
<inkml:ink xmlns:inkml="http://www.w3.org/2003/InkML">
  <inkml:definitions/>
</inkml:ink>
</file>

<file path=ppt/ink/ink7.xml><?xml version="1.0" encoding="utf-8"?>
<inkml:ink xmlns:inkml="http://www.w3.org/2003/InkML">
  <inkml:definitions/>
</inkml:ink>
</file>

<file path=ppt/ink/ink8.xml><?xml version="1.0" encoding="utf-8"?>
<inkml:ink xmlns:inkml="http://www.w3.org/2003/InkML">
  <inkml:definitions/>
</inkml:ink>
</file>

<file path=ppt/ink/ink9.xml><?xml version="1.0" encoding="utf-8"?>
<inkml:ink xmlns:inkml="http://www.w3.org/2003/InkML">
  <inkml:definitions/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71940-DB03-6345-A429-02AAEB280562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8F3CCA-8C5C-B341-9577-50A1D7F47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21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979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2314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705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389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2076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351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46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6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9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8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54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9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76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5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3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0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37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976C-063A-2144-A0D6-EB5FE03E784E}" type="datetimeFigureOut">
              <a:rPr lang="en-US" smtClean="0"/>
              <a:t>3/4/2017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A1598-C9BC-1C41-9F0C-210500375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customXml" Target="../ink/ink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customXml" Target="../ink/ink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wmf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customXml" Target="../ink/ink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customXml" Target="../ink/ink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customXml" Target="../ink/ink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customXml" Target="../ink/ink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customXml" Target="../ink/ink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customXml" Target="../ink/ink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customXml" Target="../ink/ink1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.xml"/><Relationship Id="rId3" Type="http://schemas.openxmlformats.org/officeDocument/2006/relationships/notesSlide" Target="../notesSlides/notesSlide19.xml"/><Relationship Id="rId7" Type="http://schemas.openxmlformats.org/officeDocument/2006/relationships/customXml" Target="../ink/ink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customXml" Target="../ink/ink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.xml"/><Relationship Id="rId3" Type="http://schemas.openxmlformats.org/officeDocument/2006/relationships/notesSlide" Target="../notesSlides/notesSlide21.xml"/><Relationship Id="rId7" Type="http://schemas.openxmlformats.org/officeDocument/2006/relationships/customXml" Target="../ink/ink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customXml" Target="../ink/ink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customXml" Target="../ink/ink2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customXml" Target="../ink/ink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customXml" Target="../ink/ink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customXml" Target="../ink/ink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customXml" Target="../ink/ink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customXml" Target="../ink/ink2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customXml" Target="../ink/ink2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customXml" Target="../ink/ink2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customXml" Target="../ink/ink3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customXml" Target="../ink/ink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customXml" Target="../ink/ink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customXml" Target="../ink/ink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customXml" Target="../ink/ink3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customXml" Target="../ink/ink3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7" Type="http://schemas.openxmlformats.org/officeDocument/2006/relationships/customXml" Target="../ink/ink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customXml" Target="../ink/ink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customXml" Target="../ink/ink3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7.bin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customXml" Target="../ink/ink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customXml" Target="../ink/ink4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customXml" Target="../ink/ink4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customXml" Target="../ink/ink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customXml" Target="../ink/ink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customXml" Target="../ink/ink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customXml" Target="../ink/ink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868211" y="4879883"/>
            <a:ext cx="673769" cy="187596"/>
            <a:chOff x="2116282" y="1187442"/>
            <a:chExt cx="673769" cy="187596"/>
          </a:xfrm>
        </p:grpSpPr>
        <p:sp>
          <p:nvSpPr>
            <p:cNvPr id="8" name="Freeform 7"/>
            <p:cNvSpPr/>
            <p:nvPr/>
          </p:nvSpPr>
          <p:spPr>
            <a:xfrm>
              <a:off x="2116282" y="1189408"/>
              <a:ext cx="673769" cy="18563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769" h="185630">
                  <a:moveTo>
                    <a:pt x="0" y="0"/>
                  </a:moveTo>
                  <a:cubicBezTo>
                    <a:pt x="67606" y="53282"/>
                    <a:pt x="135212" y="106565"/>
                    <a:pt x="247507" y="137503"/>
                  </a:cubicBezTo>
                  <a:cubicBezTo>
                    <a:pt x="359802" y="168441"/>
                    <a:pt x="673769" y="185630"/>
                    <a:pt x="673769" y="185630"/>
                  </a:cubicBezTo>
                  <a:lnTo>
                    <a:pt x="673769" y="185630"/>
                  </a:lnTo>
                  <a:lnTo>
                    <a:pt x="673769" y="185630"/>
                  </a:lnTo>
                </a:path>
              </a:pathLst>
            </a:custGeom>
            <a:noFill/>
            <a:ln w="38100" cmpd="sng">
              <a:solidFill>
                <a:srgbClr val="00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Isosceles Triangle 8"/>
            <p:cNvSpPr/>
            <p:nvPr/>
          </p:nvSpPr>
          <p:spPr>
            <a:xfrm rot="635432">
              <a:off x="2346487" y="1187442"/>
              <a:ext cx="213360" cy="126609"/>
            </a:xfrm>
            <a:prstGeom prst="triangl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noFill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68211" y="4317448"/>
            <a:ext cx="673769" cy="187596"/>
            <a:chOff x="2116282" y="1187442"/>
            <a:chExt cx="673769" cy="187596"/>
          </a:xfrm>
        </p:grpSpPr>
        <p:sp>
          <p:nvSpPr>
            <p:cNvPr id="11" name="Freeform 10"/>
            <p:cNvSpPr/>
            <p:nvPr/>
          </p:nvSpPr>
          <p:spPr>
            <a:xfrm>
              <a:off x="2116282" y="1189408"/>
              <a:ext cx="673769" cy="18563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3769" h="185630">
                  <a:moveTo>
                    <a:pt x="0" y="0"/>
                  </a:moveTo>
                  <a:cubicBezTo>
                    <a:pt x="67606" y="53282"/>
                    <a:pt x="135212" y="106565"/>
                    <a:pt x="247507" y="137503"/>
                  </a:cubicBezTo>
                  <a:cubicBezTo>
                    <a:pt x="359802" y="168441"/>
                    <a:pt x="673769" y="185630"/>
                    <a:pt x="673769" y="185630"/>
                  </a:cubicBezTo>
                  <a:lnTo>
                    <a:pt x="673769" y="185630"/>
                  </a:lnTo>
                  <a:lnTo>
                    <a:pt x="673769" y="185630"/>
                  </a:lnTo>
                </a:path>
              </a:pathLst>
            </a:custGeom>
            <a:noFill/>
            <a:ln w="76200" cmpd="sng">
              <a:solidFill>
                <a:srgbClr val="000000"/>
              </a:solidFill>
              <a:prstDash val="soli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Isosceles Triangle 11"/>
            <p:cNvSpPr/>
            <p:nvPr/>
          </p:nvSpPr>
          <p:spPr>
            <a:xfrm rot="635432">
              <a:off x="2346487" y="1187442"/>
              <a:ext cx="213360" cy="126609"/>
            </a:xfrm>
            <a:prstGeom prst="triangle">
              <a:avLst/>
            </a:prstGeom>
            <a:solidFill>
              <a:schemeClr val="tx1"/>
            </a:solidFill>
            <a:ln w="762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noFill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868211" y="547458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57150" cmpd="sng">
            <a:solidFill>
              <a:srgbClr val="00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3643751" y="1490296"/>
            <a:ext cx="2022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Legend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07033" y="4128250"/>
            <a:ext cx="3354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trench active in time slice shown</a:t>
            </a:r>
            <a:br>
              <a:rPr lang="en-US" dirty="0"/>
            </a:br>
            <a:r>
              <a:rPr lang="en-US" dirty="0"/>
              <a:t>   (above growing slab)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07033" y="4774581"/>
            <a:ext cx="335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trench not yet active (slab</a:t>
            </a:r>
            <a:br>
              <a:rPr lang="en-US" dirty="0"/>
            </a:br>
            <a:r>
              <a:rPr lang="en-US" dirty="0"/>
              <a:t>   appears too early)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7034" y="5474588"/>
            <a:ext cx="3354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trench above ‘stagnant’ transition zone slab (nonlinear time-sinking relationship); trench inferred to coincide with migrating margin.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792853" y="2487554"/>
          <a:ext cx="2589146" cy="34765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36" name="CorelDRAW" r:id="rId4" imgW="1267560" imgH="1703160" progId="CorelDraw.Graphic.16">
                  <p:embed/>
                </p:oleObj>
              </mc:Choice>
              <mc:Fallback>
                <p:oleObj name="CorelDRAW" r:id="rId4" imgW="1267560" imgH="1703160" progId="CorelDraw.Graphic.16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92853" y="2487554"/>
                        <a:ext cx="2589146" cy="34765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03841" y="205962"/>
            <a:ext cx="8305949" cy="1040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dirty="0"/>
              <a:t>Supplementary Movie M1 </a:t>
            </a:r>
            <a:br>
              <a:rPr lang="en-US" sz="3000" dirty="0"/>
            </a:br>
            <a:r>
              <a:rPr lang="en-US" sz="2400" i="1" dirty="0"/>
              <a:t>to accompany Sigloch &amp; Mihalynuk 2017 GSA Bulletin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56787" y="2139498"/>
            <a:ext cx="4205061" cy="1731243"/>
            <a:chOff x="856787" y="1952346"/>
            <a:chExt cx="4205061" cy="1731243"/>
          </a:xfrm>
        </p:grpSpPr>
        <p:grpSp>
          <p:nvGrpSpPr>
            <p:cNvPr id="17" name="Group 16"/>
            <p:cNvGrpSpPr/>
            <p:nvPr/>
          </p:nvGrpSpPr>
          <p:grpSpPr>
            <a:xfrm>
              <a:off x="864803" y="2545955"/>
              <a:ext cx="673769" cy="187596"/>
              <a:chOff x="2116282" y="1187442"/>
              <a:chExt cx="673769" cy="187596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2116282" y="1189408"/>
                <a:ext cx="673769" cy="185630"/>
              </a:xfrm>
              <a:custGeom>
                <a:avLst/>
                <a:gdLst>
                  <a:gd name="connsiteX0" fmla="*/ 0 w 673769"/>
                  <a:gd name="connsiteY0" fmla="*/ 0 h 185630"/>
                  <a:gd name="connsiteX1" fmla="*/ 247507 w 673769"/>
                  <a:gd name="connsiteY1" fmla="*/ 137503 h 185630"/>
                  <a:gd name="connsiteX2" fmla="*/ 673769 w 673769"/>
                  <a:gd name="connsiteY2" fmla="*/ 185630 h 185630"/>
                  <a:gd name="connsiteX3" fmla="*/ 673769 w 673769"/>
                  <a:gd name="connsiteY3" fmla="*/ 185630 h 185630"/>
                  <a:gd name="connsiteX4" fmla="*/ 673769 w 673769"/>
                  <a:gd name="connsiteY4" fmla="*/ 185630 h 18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69" h="185630">
                    <a:moveTo>
                      <a:pt x="0" y="0"/>
                    </a:moveTo>
                    <a:cubicBezTo>
                      <a:pt x="67606" y="53282"/>
                      <a:pt x="135212" y="106565"/>
                      <a:pt x="247507" y="137503"/>
                    </a:cubicBezTo>
                    <a:cubicBezTo>
                      <a:pt x="359802" y="168441"/>
                      <a:pt x="673769" y="185630"/>
                      <a:pt x="673769" y="185630"/>
                    </a:cubicBezTo>
                    <a:lnTo>
                      <a:pt x="673769" y="185630"/>
                    </a:lnTo>
                    <a:lnTo>
                      <a:pt x="673769" y="185630"/>
                    </a:lnTo>
                  </a:path>
                </a:pathLst>
              </a:custGeom>
              <a:noFill/>
              <a:ln w="76200" cmpd="sng">
                <a:solidFill>
                  <a:srgbClr val="FDB133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635432">
                <a:off x="2346487" y="1187442"/>
                <a:ext cx="213360" cy="126609"/>
              </a:xfrm>
              <a:prstGeom prst="triangle">
                <a:avLst/>
              </a:prstGeom>
              <a:solidFill>
                <a:srgbClr val="C59920"/>
              </a:solidFill>
              <a:ln w="76200" cmpd="sng">
                <a:solidFill>
                  <a:srgbClr val="FDB133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noFill/>
                </a:endParaRP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864397" y="2984215"/>
              <a:ext cx="673769" cy="187596"/>
              <a:chOff x="2116282" y="1187442"/>
              <a:chExt cx="673769" cy="187596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2116282" y="1189408"/>
                <a:ext cx="673769" cy="185630"/>
              </a:xfrm>
              <a:custGeom>
                <a:avLst/>
                <a:gdLst>
                  <a:gd name="connsiteX0" fmla="*/ 0 w 673769"/>
                  <a:gd name="connsiteY0" fmla="*/ 0 h 185630"/>
                  <a:gd name="connsiteX1" fmla="*/ 247507 w 673769"/>
                  <a:gd name="connsiteY1" fmla="*/ 137503 h 185630"/>
                  <a:gd name="connsiteX2" fmla="*/ 673769 w 673769"/>
                  <a:gd name="connsiteY2" fmla="*/ 185630 h 185630"/>
                  <a:gd name="connsiteX3" fmla="*/ 673769 w 673769"/>
                  <a:gd name="connsiteY3" fmla="*/ 185630 h 185630"/>
                  <a:gd name="connsiteX4" fmla="*/ 673769 w 673769"/>
                  <a:gd name="connsiteY4" fmla="*/ 185630 h 18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69" h="185630">
                    <a:moveTo>
                      <a:pt x="0" y="0"/>
                    </a:moveTo>
                    <a:cubicBezTo>
                      <a:pt x="67606" y="53282"/>
                      <a:pt x="135212" y="106565"/>
                      <a:pt x="247507" y="137503"/>
                    </a:cubicBezTo>
                    <a:cubicBezTo>
                      <a:pt x="359802" y="168441"/>
                      <a:pt x="673769" y="185630"/>
                      <a:pt x="673769" y="185630"/>
                    </a:cubicBezTo>
                    <a:lnTo>
                      <a:pt x="673769" y="185630"/>
                    </a:lnTo>
                    <a:lnTo>
                      <a:pt x="673769" y="185630"/>
                    </a:lnTo>
                  </a:path>
                </a:pathLst>
              </a:custGeom>
              <a:noFill/>
              <a:ln w="76200" cmpd="sng">
                <a:solidFill>
                  <a:srgbClr val="E62E25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635432">
                <a:off x="2346487" y="1187442"/>
                <a:ext cx="213360" cy="126609"/>
              </a:xfrm>
              <a:prstGeom prst="triangle">
                <a:avLst/>
              </a:prstGeom>
              <a:solidFill>
                <a:srgbClr val="E62E25"/>
              </a:solidFill>
              <a:ln w="76200" cmpd="sng">
                <a:solidFill>
                  <a:srgbClr val="E62E2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noFill/>
                </a:endParaRP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64397" y="3380145"/>
              <a:ext cx="673769" cy="187596"/>
              <a:chOff x="2116282" y="1187442"/>
              <a:chExt cx="673769" cy="187596"/>
            </a:xfrm>
          </p:grpSpPr>
          <p:sp>
            <p:nvSpPr>
              <p:cNvPr id="30" name="Freeform 29"/>
              <p:cNvSpPr/>
              <p:nvPr/>
            </p:nvSpPr>
            <p:spPr>
              <a:xfrm>
                <a:off x="2116282" y="1189408"/>
                <a:ext cx="673769" cy="185630"/>
              </a:xfrm>
              <a:custGeom>
                <a:avLst/>
                <a:gdLst>
                  <a:gd name="connsiteX0" fmla="*/ 0 w 673769"/>
                  <a:gd name="connsiteY0" fmla="*/ 0 h 185630"/>
                  <a:gd name="connsiteX1" fmla="*/ 247507 w 673769"/>
                  <a:gd name="connsiteY1" fmla="*/ 137503 h 185630"/>
                  <a:gd name="connsiteX2" fmla="*/ 673769 w 673769"/>
                  <a:gd name="connsiteY2" fmla="*/ 185630 h 185630"/>
                  <a:gd name="connsiteX3" fmla="*/ 673769 w 673769"/>
                  <a:gd name="connsiteY3" fmla="*/ 185630 h 185630"/>
                  <a:gd name="connsiteX4" fmla="*/ 673769 w 673769"/>
                  <a:gd name="connsiteY4" fmla="*/ 185630 h 18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69" h="185630">
                    <a:moveTo>
                      <a:pt x="0" y="0"/>
                    </a:moveTo>
                    <a:cubicBezTo>
                      <a:pt x="67606" y="53282"/>
                      <a:pt x="135212" y="106565"/>
                      <a:pt x="247507" y="137503"/>
                    </a:cubicBezTo>
                    <a:cubicBezTo>
                      <a:pt x="359802" y="168441"/>
                      <a:pt x="673769" y="185630"/>
                      <a:pt x="673769" y="185630"/>
                    </a:cubicBezTo>
                    <a:lnTo>
                      <a:pt x="673769" y="185630"/>
                    </a:lnTo>
                    <a:lnTo>
                      <a:pt x="673769" y="185630"/>
                    </a:lnTo>
                  </a:path>
                </a:pathLst>
              </a:custGeom>
              <a:noFill/>
              <a:ln w="76200" cmpd="sng">
                <a:solidFill>
                  <a:srgbClr val="661B65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Isosceles Triangle 30"/>
              <p:cNvSpPr/>
              <p:nvPr/>
            </p:nvSpPr>
            <p:spPr>
              <a:xfrm rot="635432">
                <a:off x="2346487" y="1187442"/>
                <a:ext cx="213360" cy="126609"/>
              </a:xfrm>
              <a:prstGeom prst="triangle">
                <a:avLst/>
              </a:prstGeom>
              <a:solidFill>
                <a:srgbClr val="661B65"/>
              </a:solidFill>
              <a:ln w="76200" cmpd="sng">
                <a:solidFill>
                  <a:srgbClr val="661B65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noFill/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856787" y="2163635"/>
              <a:ext cx="673769" cy="187596"/>
              <a:chOff x="2116282" y="1187442"/>
              <a:chExt cx="673769" cy="187596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116282" y="1189408"/>
                <a:ext cx="673769" cy="185630"/>
              </a:xfrm>
              <a:custGeom>
                <a:avLst/>
                <a:gdLst>
                  <a:gd name="connsiteX0" fmla="*/ 0 w 673769"/>
                  <a:gd name="connsiteY0" fmla="*/ 0 h 185630"/>
                  <a:gd name="connsiteX1" fmla="*/ 247507 w 673769"/>
                  <a:gd name="connsiteY1" fmla="*/ 137503 h 185630"/>
                  <a:gd name="connsiteX2" fmla="*/ 673769 w 673769"/>
                  <a:gd name="connsiteY2" fmla="*/ 185630 h 185630"/>
                  <a:gd name="connsiteX3" fmla="*/ 673769 w 673769"/>
                  <a:gd name="connsiteY3" fmla="*/ 185630 h 185630"/>
                  <a:gd name="connsiteX4" fmla="*/ 673769 w 673769"/>
                  <a:gd name="connsiteY4" fmla="*/ 185630 h 185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3769" h="185630">
                    <a:moveTo>
                      <a:pt x="0" y="0"/>
                    </a:moveTo>
                    <a:cubicBezTo>
                      <a:pt x="67606" y="53282"/>
                      <a:pt x="135212" y="106565"/>
                      <a:pt x="247507" y="137503"/>
                    </a:cubicBezTo>
                    <a:cubicBezTo>
                      <a:pt x="359802" y="168441"/>
                      <a:pt x="673769" y="185630"/>
                      <a:pt x="673769" y="185630"/>
                    </a:cubicBezTo>
                    <a:lnTo>
                      <a:pt x="673769" y="185630"/>
                    </a:lnTo>
                    <a:lnTo>
                      <a:pt x="673769" y="185630"/>
                    </a:lnTo>
                  </a:path>
                </a:pathLst>
              </a:custGeom>
              <a:noFill/>
              <a:ln w="76200" cmpd="sng">
                <a:solidFill>
                  <a:srgbClr val="44A34B"/>
                </a:solidFill>
                <a:prstDash val="soli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Isosceles Triangle 33"/>
              <p:cNvSpPr/>
              <p:nvPr/>
            </p:nvSpPr>
            <p:spPr>
              <a:xfrm rot="635432">
                <a:off x="2346487" y="1187442"/>
                <a:ext cx="213360" cy="126609"/>
              </a:xfrm>
              <a:prstGeom prst="triangle">
                <a:avLst/>
              </a:prstGeom>
              <a:solidFill>
                <a:srgbClr val="44A34B"/>
              </a:solidFill>
              <a:ln w="76200" cmpd="sng">
                <a:solidFill>
                  <a:srgbClr val="44A34B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noFill/>
                </a:endParaRP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1707034" y="1952346"/>
              <a:ext cx="3354814" cy="1731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dirty="0"/>
                <a:t>Farallon Ocean trench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Mezcalera Ocean trench</a:t>
              </a:r>
            </a:p>
            <a:p>
              <a:pPr>
                <a:lnSpc>
                  <a:spcPct val="150000"/>
                </a:lnSpc>
              </a:pPr>
              <a:r>
                <a:rPr lang="en-US" dirty="0" err="1"/>
                <a:t>Angayucham</a:t>
              </a:r>
              <a:r>
                <a:rPr lang="en-US" dirty="0"/>
                <a:t> Ocean trench</a:t>
              </a:r>
            </a:p>
            <a:p>
              <a:pPr>
                <a:lnSpc>
                  <a:spcPct val="150000"/>
                </a:lnSpc>
              </a:pPr>
              <a:r>
                <a:rPr lang="en-US" dirty="0"/>
                <a:t>Pacific Ocean trench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1945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6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5" name="Freeform: Shape 34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7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160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/>
            <p:spPr/>
          </p:pic>
        </mc:Fallback>
      </mc:AlternateContent>
      <p:sp>
        <p:nvSpPr>
          <p:cNvPr id="11" name="Freeform 10"/>
          <p:cNvSpPr/>
          <p:nvPr/>
        </p:nvSpPr>
        <p:spPr>
          <a:xfrm>
            <a:off x="3261781" y="1058317"/>
            <a:ext cx="865939" cy="74845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 16"/>
          <p:cNvSpPr/>
          <p:nvPr/>
        </p:nvSpPr>
        <p:spPr>
          <a:xfrm rot="1887320">
            <a:off x="3929389" y="3054340"/>
            <a:ext cx="618601" cy="84793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23" h="1087936">
                <a:moveTo>
                  <a:pt x="0" y="0"/>
                </a:moveTo>
                <a:cubicBezTo>
                  <a:pt x="290956" y="158501"/>
                  <a:pt x="443221" y="346541"/>
                  <a:pt x="586658" y="527864"/>
                </a:cubicBezTo>
                <a:cubicBezTo>
                  <a:pt x="730095" y="709187"/>
                  <a:pt x="814962" y="994591"/>
                  <a:pt x="860623" y="1087936"/>
                </a:cubicBezTo>
                <a:lnTo>
                  <a:pt x="860623" y="108793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16403152">
            <a:off x="4239546" y="2258806"/>
            <a:ext cx="783413" cy="64915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Isosceles Triangle 18"/>
          <p:cNvSpPr/>
          <p:nvPr/>
        </p:nvSpPr>
        <p:spPr>
          <a:xfrm rot="18925204">
            <a:off x="4509862" y="2427209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16916761">
            <a:off x="4093410" y="3820593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 rot="15604917">
            <a:off x="4101773" y="324396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Isosceles Triangle 21"/>
          <p:cNvSpPr/>
          <p:nvPr/>
        </p:nvSpPr>
        <p:spPr>
          <a:xfrm rot="895539">
            <a:off x="2255772" y="193162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 rot="431111">
            <a:off x="3072657" y="2091731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3072893">
            <a:off x="3389603" y="126482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14052233">
            <a:off x="3844618" y="1659015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 27"/>
          <p:cNvSpPr/>
          <p:nvPr/>
        </p:nvSpPr>
        <p:spPr>
          <a:xfrm rot="18320018">
            <a:off x="2468163" y="1550525"/>
            <a:ext cx="553234" cy="114845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599126"/>
              <a:gd name="connsiteY0" fmla="*/ 0 h 513757"/>
              <a:gd name="connsiteX1" fmla="*/ 599126 w 599126"/>
              <a:gd name="connsiteY1" fmla="*/ 513757 h 513757"/>
              <a:gd name="connsiteX0" fmla="*/ 0 w 641103"/>
              <a:gd name="connsiteY0" fmla="*/ 0 h 497534"/>
              <a:gd name="connsiteX1" fmla="*/ 641103 w 641103"/>
              <a:gd name="connsiteY1" fmla="*/ 497534 h 4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103" h="497534">
                <a:moveTo>
                  <a:pt x="0" y="0"/>
                </a:moveTo>
                <a:cubicBezTo>
                  <a:pt x="158618" y="210579"/>
                  <a:pt x="567251" y="469573"/>
                  <a:pt x="641103" y="49753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TextBox 25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357326" y="3213670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770852" y="2137764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879055" y="2107788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29730" y="777013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2095484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5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4" name="Freeform: Shape 23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132968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9" name="Ink 28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/>
            <p:spPr/>
          </p:pic>
        </mc:Fallback>
      </mc:AlternateContent>
      <p:sp>
        <p:nvSpPr>
          <p:cNvPr id="30" name="Freeform 29"/>
          <p:cNvSpPr/>
          <p:nvPr/>
        </p:nvSpPr>
        <p:spPr>
          <a:xfrm>
            <a:off x="3261781" y="1026341"/>
            <a:ext cx="932517" cy="883377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Freeform 33"/>
          <p:cNvSpPr/>
          <p:nvPr/>
        </p:nvSpPr>
        <p:spPr>
          <a:xfrm rot="1138118">
            <a:off x="3672194" y="3944017"/>
            <a:ext cx="397530" cy="25012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75572 w 610403"/>
              <a:gd name="connsiteY1" fmla="*/ 1366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73838" y="92516"/>
                  <a:pt x="275572" y="136665"/>
                </a:cubicBezTo>
                <a:cubicBezTo>
                  <a:pt x="377306" y="1808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Freeform 34"/>
          <p:cNvSpPr/>
          <p:nvPr/>
        </p:nvSpPr>
        <p:spPr>
          <a:xfrm rot="1887320">
            <a:off x="3882856" y="3058606"/>
            <a:ext cx="680285" cy="100890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23" h="1087936">
                <a:moveTo>
                  <a:pt x="0" y="0"/>
                </a:moveTo>
                <a:cubicBezTo>
                  <a:pt x="290956" y="158501"/>
                  <a:pt x="443221" y="346541"/>
                  <a:pt x="586658" y="527864"/>
                </a:cubicBezTo>
                <a:cubicBezTo>
                  <a:pt x="730095" y="709187"/>
                  <a:pt x="814962" y="994591"/>
                  <a:pt x="860623" y="1087936"/>
                </a:cubicBezTo>
                <a:lnTo>
                  <a:pt x="860623" y="108793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35"/>
          <p:cNvSpPr/>
          <p:nvPr/>
        </p:nvSpPr>
        <p:spPr>
          <a:xfrm rot="16403152">
            <a:off x="4243835" y="2260157"/>
            <a:ext cx="824962" cy="51705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7" name="Isosceles Triangle 36"/>
          <p:cNvSpPr/>
          <p:nvPr/>
        </p:nvSpPr>
        <p:spPr>
          <a:xfrm rot="18407102">
            <a:off x="4504782" y="239724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Isosceles Triangle 37"/>
          <p:cNvSpPr/>
          <p:nvPr/>
        </p:nvSpPr>
        <p:spPr>
          <a:xfrm rot="16916761">
            <a:off x="4090603" y="389672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15604917">
            <a:off x="4096693" y="324396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Isosceles Triangle 39"/>
          <p:cNvSpPr/>
          <p:nvPr/>
        </p:nvSpPr>
        <p:spPr>
          <a:xfrm rot="1052110">
            <a:off x="2278089" y="193781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Isosceles Triangle 40"/>
          <p:cNvSpPr/>
          <p:nvPr/>
        </p:nvSpPr>
        <p:spPr>
          <a:xfrm rot="729008">
            <a:off x="3155101" y="2144161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Isosceles Triangle 41"/>
          <p:cNvSpPr/>
          <p:nvPr/>
        </p:nvSpPr>
        <p:spPr>
          <a:xfrm rot="2905445">
            <a:off x="3840212" y="396329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Isosceles Triangle 42"/>
          <p:cNvSpPr/>
          <p:nvPr/>
        </p:nvSpPr>
        <p:spPr>
          <a:xfrm rot="13072893">
            <a:off x="3389603" y="126482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Isosceles Triangle 44"/>
          <p:cNvSpPr/>
          <p:nvPr/>
        </p:nvSpPr>
        <p:spPr>
          <a:xfrm rot="14052233">
            <a:off x="3844618" y="1659015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18320018">
            <a:off x="2512128" y="1465644"/>
            <a:ext cx="673492" cy="131839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730" h="544019">
                <a:moveTo>
                  <a:pt x="0" y="0"/>
                </a:moveTo>
                <a:cubicBezTo>
                  <a:pt x="158618" y="210579"/>
                  <a:pt x="525274" y="485796"/>
                  <a:pt x="599126" y="513757"/>
                </a:cubicBezTo>
                <a:cubicBezTo>
                  <a:pt x="672978" y="541718"/>
                  <a:pt x="753979" y="537715"/>
                  <a:pt x="794730" y="54401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155 Ma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331606" y="338969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357326" y="3213670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</p:spTree>
    <p:extLst>
      <p:ext uri="{BB962C8B-B14F-4D97-AF65-F5344CB8AC3E}">
        <p14:creationId xmlns:p14="http://schemas.microsoft.com/office/powerpoint/2010/main" val="2765812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5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2" name="Freeform: Shape 31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3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ctangle 30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150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3" name="Freeform 12"/>
          <p:cNvSpPr/>
          <p:nvPr/>
        </p:nvSpPr>
        <p:spPr>
          <a:xfrm>
            <a:off x="3367429" y="1107440"/>
            <a:ext cx="986132" cy="974722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 15"/>
          <p:cNvSpPr/>
          <p:nvPr/>
        </p:nvSpPr>
        <p:spPr>
          <a:xfrm rot="18320018">
            <a:off x="2566175" y="1486854"/>
            <a:ext cx="677406" cy="127265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94730" h="544019">
                <a:moveTo>
                  <a:pt x="0" y="0"/>
                </a:moveTo>
                <a:cubicBezTo>
                  <a:pt x="158618" y="210579"/>
                  <a:pt x="525274" y="485796"/>
                  <a:pt x="599126" y="513757"/>
                </a:cubicBezTo>
                <a:cubicBezTo>
                  <a:pt x="672978" y="541718"/>
                  <a:pt x="753979" y="537715"/>
                  <a:pt x="794730" y="54401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1138118">
            <a:off x="3620497" y="3928771"/>
            <a:ext cx="588725" cy="34873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75572 w 610403"/>
              <a:gd name="connsiteY1" fmla="*/ 1366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73838" y="92516"/>
                  <a:pt x="275572" y="136665"/>
                </a:cubicBezTo>
                <a:cubicBezTo>
                  <a:pt x="377306" y="1808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 rot="1887320">
            <a:off x="3858290" y="3049556"/>
            <a:ext cx="672715" cy="110519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23" h="1087936">
                <a:moveTo>
                  <a:pt x="0" y="0"/>
                </a:moveTo>
                <a:cubicBezTo>
                  <a:pt x="290956" y="158501"/>
                  <a:pt x="443221" y="346541"/>
                  <a:pt x="586658" y="527864"/>
                </a:cubicBezTo>
                <a:cubicBezTo>
                  <a:pt x="730095" y="709187"/>
                  <a:pt x="814962" y="994591"/>
                  <a:pt x="860623" y="1087936"/>
                </a:cubicBezTo>
                <a:lnTo>
                  <a:pt x="860623" y="108793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16403152">
            <a:off x="4221806" y="2204333"/>
            <a:ext cx="794371" cy="59364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1" name="Isosceles Triangle 20"/>
          <p:cNvSpPr/>
          <p:nvPr/>
        </p:nvSpPr>
        <p:spPr>
          <a:xfrm rot="18796396">
            <a:off x="4459521" y="238400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Isosceles Triangle 21"/>
          <p:cNvSpPr/>
          <p:nvPr/>
        </p:nvSpPr>
        <p:spPr>
          <a:xfrm rot="16916761">
            <a:off x="4055971" y="389672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 rot="15914087">
            <a:off x="4086533" y="325412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1505880" flipV="1">
            <a:off x="2507031" y="1984829"/>
            <a:ext cx="213360" cy="146346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21424481">
            <a:off x="3255880" y="2155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2905445">
            <a:off x="3872194" y="3985759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13072893">
            <a:off x="3635888" y="146089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14052233">
            <a:off x="3973874" y="1806815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331606" y="338969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357326" y="3213670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</p:spTree>
    <p:extLst>
      <p:ext uri="{BB962C8B-B14F-4D97-AF65-F5344CB8AC3E}">
        <p14:creationId xmlns:p14="http://schemas.microsoft.com/office/powerpoint/2010/main" val="2281008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4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4" name="Freeform: Shape 33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7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3" name="Freeform 12"/>
          <p:cNvSpPr/>
          <p:nvPr/>
        </p:nvSpPr>
        <p:spPr>
          <a:xfrm>
            <a:off x="3367429" y="1107440"/>
            <a:ext cx="1012038" cy="1026054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05243 w 856601"/>
              <a:gd name="connsiteY3" fmla="*/ 959919 h 1085109"/>
              <a:gd name="connsiteX0" fmla="*/ 0 w 955783"/>
              <a:gd name="connsiteY0" fmla="*/ 0 h 1085109"/>
              <a:gd name="connsiteX1" fmla="*/ 534082 w 955783"/>
              <a:gd name="connsiteY1" fmla="*/ 538824 h 1085109"/>
              <a:gd name="connsiteX2" fmla="*/ 856601 w 955783"/>
              <a:gd name="connsiteY2" fmla="*/ 1085109 h 1085109"/>
              <a:gd name="connsiteX3" fmla="*/ 955783 w 955783"/>
              <a:gd name="connsiteY3" fmla="*/ 923223 h 1085109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0" fmla="*/ 0 w 785095"/>
              <a:gd name="connsiteY0" fmla="*/ 0 h 956676"/>
              <a:gd name="connsiteX1" fmla="*/ 534082 w 785095"/>
              <a:gd name="connsiteY1" fmla="*/ 538824 h 956676"/>
              <a:gd name="connsiteX2" fmla="*/ 785095 w 785095"/>
              <a:gd name="connsiteY2" fmla="*/ 956676 h 956676"/>
              <a:gd name="connsiteX0" fmla="*/ 0 w 803912"/>
              <a:gd name="connsiteY0" fmla="*/ 0 h 993372"/>
              <a:gd name="connsiteX1" fmla="*/ 534082 w 803912"/>
              <a:gd name="connsiteY1" fmla="*/ 538824 h 993372"/>
              <a:gd name="connsiteX2" fmla="*/ 803912 w 803912"/>
              <a:gd name="connsiteY2" fmla="*/ 993372 h 99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3912" h="993372">
                <a:moveTo>
                  <a:pt x="0" y="0"/>
                </a:moveTo>
                <a:cubicBezTo>
                  <a:pt x="295059" y="326572"/>
                  <a:pt x="400097" y="373262"/>
                  <a:pt x="534082" y="538824"/>
                </a:cubicBezTo>
                <a:cubicBezTo>
                  <a:pt x="668067" y="704386"/>
                  <a:pt x="750159" y="902325"/>
                  <a:pt x="803912" y="99337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5" name="Freeform 14"/>
          <p:cNvSpPr/>
          <p:nvPr/>
        </p:nvSpPr>
        <p:spPr>
          <a:xfrm rot="21388114">
            <a:off x="2212645" y="1866659"/>
            <a:ext cx="556681" cy="379953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 rot="1138118">
            <a:off x="3515465" y="3871306"/>
            <a:ext cx="745928" cy="47067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75572 w 610403"/>
              <a:gd name="connsiteY1" fmla="*/ 1366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73838" y="92516"/>
                  <a:pt x="275572" y="136665"/>
                </a:cubicBezTo>
                <a:cubicBezTo>
                  <a:pt x="377306" y="1808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1887320">
            <a:off x="3880192" y="3019897"/>
            <a:ext cx="790582" cy="124969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 rot="16403152">
            <a:off x="4231251" y="2228536"/>
            <a:ext cx="759249" cy="579457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Isosceles Triangle 21"/>
          <p:cNvSpPr/>
          <p:nvPr/>
        </p:nvSpPr>
        <p:spPr>
          <a:xfrm rot="18796396">
            <a:off x="4459521" y="238400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 rot="16471249">
            <a:off x="4112248" y="402727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5914087">
            <a:off x="410784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>
            <a:spLocks noChangeAspect="1"/>
          </p:cNvSpPr>
          <p:nvPr/>
        </p:nvSpPr>
        <p:spPr>
          <a:xfrm rot="2226474">
            <a:off x="2388131" y="1940999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/>
          <p:cNvSpPr/>
          <p:nvPr/>
        </p:nvSpPr>
        <p:spPr>
          <a:xfrm rot="3261267">
            <a:off x="3916266" y="409916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13150151">
            <a:off x="3635888" y="146089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Isosceles Triangle 30"/>
          <p:cNvSpPr/>
          <p:nvPr/>
        </p:nvSpPr>
        <p:spPr>
          <a:xfrm rot="14541512">
            <a:off x="4074367" y="188842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3255645">
            <a:off x="3662627" y="378077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145 Ma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891927" y="1731984"/>
            <a:ext cx="831532" cy="532315"/>
            <a:chOff x="2868623" y="1731984"/>
            <a:chExt cx="831532" cy="532315"/>
          </a:xfrm>
        </p:grpSpPr>
        <p:sp>
          <p:nvSpPr>
            <p:cNvPr id="42" name="Freeform 41"/>
            <p:cNvSpPr/>
            <p:nvPr/>
          </p:nvSpPr>
          <p:spPr>
            <a:xfrm rot="790711">
              <a:off x="2868623" y="1846939"/>
              <a:ext cx="831532" cy="41736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Isosceles Triangle 43"/>
            <p:cNvSpPr>
              <a:spLocks noChangeAspect="1"/>
            </p:cNvSpPr>
            <p:nvPr/>
          </p:nvSpPr>
          <p:spPr>
            <a:xfrm rot="2908564">
              <a:off x="3007643" y="1775895"/>
              <a:ext cx="215996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Isosceles Triangle 44"/>
            <p:cNvSpPr>
              <a:spLocks noChangeAspect="1"/>
            </p:cNvSpPr>
            <p:nvPr/>
          </p:nvSpPr>
          <p:spPr>
            <a:xfrm rot="2303498">
              <a:off x="3332757" y="2049153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6" name="Isosceles Triangle 25"/>
          <p:cNvSpPr>
            <a:spLocks noChangeAspect="1"/>
          </p:cNvSpPr>
          <p:nvPr/>
        </p:nvSpPr>
        <p:spPr>
          <a:xfrm rot="4754807">
            <a:off x="4375094" y="2178860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31606" y="338969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SF1</a:t>
            </a:r>
          </a:p>
        </p:txBody>
      </p:sp>
    </p:spTree>
    <p:extLst>
      <p:ext uri="{BB962C8B-B14F-4D97-AF65-F5344CB8AC3E}">
        <p14:creationId xmlns:p14="http://schemas.microsoft.com/office/powerpoint/2010/main" val="227554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4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" y="0"/>
            <a:ext cx="7637896" cy="6858000"/>
          </a:xfrm>
          <a:prstGeom prst="rect">
            <a:avLst/>
          </a:prstGeom>
        </p:spPr>
      </p:pic>
      <p:sp>
        <p:nvSpPr>
          <p:cNvPr id="37" name="Freeform: Shape 36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Rectangle 35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3" name="Freeform 12"/>
          <p:cNvSpPr/>
          <p:nvPr/>
        </p:nvSpPr>
        <p:spPr>
          <a:xfrm>
            <a:off x="3489792" y="1148079"/>
            <a:ext cx="889672" cy="101167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942695"/>
              <a:gd name="connsiteY0" fmla="*/ 0 h 1127531"/>
              <a:gd name="connsiteX1" fmla="*/ 618766 w 942695"/>
              <a:gd name="connsiteY1" fmla="*/ 570640 h 1127531"/>
              <a:gd name="connsiteX2" fmla="*/ 838773 w 942695"/>
              <a:gd name="connsiteY2" fmla="*/ 1127531 h 1127531"/>
              <a:gd name="connsiteX3" fmla="*/ 942695 w 942695"/>
              <a:gd name="connsiteY3" fmla="*/ 913603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817989"/>
              <a:gd name="connsiteY0" fmla="*/ 0 h 977782"/>
              <a:gd name="connsiteX1" fmla="*/ 618766 w 817989"/>
              <a:gd name="connsiteY1" fmla="*/ 570640 h 977782"/>
              <a:gd name="connsiteX2" fmla="*/ 817989 w 817989"/>
              <a:gd name="connsiteY2" fmla="*/ 977782 h 977782"/>
              <a:gd name="connsiteX0" fmla="*/ 0 w 797205"/>
              <a:gd name="connsiteY0" fmla="*/ 0 h 934997"/>
              <a:gd name="connsiteX1" fmla="*/ 618766 w 797205"/>
              <a:gd name="connsiteY1" fmla="*/ 570640 h 934997"/>
              <a:gd name="connsiteX2" fmla="*/ 797205 w 797205"/>
              <a:gd name="connsiteY2" fmla="*/ 934997 h 934997"/>
              <a:gd name="connsiteX0" fmla="*/ 0 w 797205"/>
              <a:gd name="connsiteY0" fmla="*/ 0 h 934997"/>
              <a:gd name="connsiteX1" fmla="*/ 618766 w 797205"/>
              <a:gd name="connsiteY1" fmla="*/ 570640 h 934997"/>
              <a:gd name="connsiteX2" fmla="*/ 797205 w 797205"/>
              <a:gd name="connsiteY2" fmla="*/ 934997 h 934997"/>
              <a:gd name="connsiteX0" fmla="*/ 0 w 797205"/>
              <a:gd name="connsiteY0" fmla="*/ 0 h 934997"/>
              <a:gd name="connsiteX1" fmla="*/ 581354 w 797205"/>
              <a:gd name="connsiteY1" fmla="*/ 587754 h 934997"/>
              <a:gd name="connsiteX2" fmla="*/ 797205 w 797205"/>
              <a:gd name="connsiteY2" fmla="*/ 934997 h 934997"/>
              <a:gd name="connsiteX0" fmla="*/ 0 w 780578"/>
              <a:gd name="connsiteY0" fmla="*/ 0 h 913604"/>
              <a:gd name="connsiteX1" fmla="*/ 581354 w 780578"/>
              <a:gd name="connsiteY1" fmla="*/ 587754 h 913604"/>
              <a:gd name="connsiteX2" fmla="*/ 780578 w 780578"/>
              <a:gd name="connsiteY2" fmla="*/ 913604 h 913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0578" h="913604">
                <a:moveTo>
                  <a:pt x="0" y="0"/>
                </a:moveTo>
                <a:cubicBezTo>
                  <a:pt x="295059" y="326572"/>
                  <a:pt x="451258" y="435487"/>
                  <a:pt x="581354" y="587754"/>
                </a:cubicBezTo>
                <a:cubicBezTo>
                  <a:pt x="711450" y="740021"/>
                  <a:pt x="723126" y="820789"/>
                  <a:pt x="780578" y="913604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1138118">
            <a:off x="3450170" y="3816951"/>
            <a:ext cx="820304" cy="51412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75572 w 610403"/>
              <a:gd name="connsiteY1" fmla="*/ 1366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73838" y="92516"/>
                  <a:pt x="275572" y="136665"/>
                </a:cubicBezTo>
                <a:cubicBezTo>
                  <a:pt x="377306" y="1808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 rot="1887320">
            <a:off x="3880192" y="3019897"/>
            <a:ext cx="790582" cy="124969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16403152">
            <a:off x="4231251" y="2228536"/>
            <a:ext cx="759249" cy="579457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Isosceles Triangle 22"/>
          <p:cNvSpPr/>
          <p:nvPr/>
        </p:nvSpPr>
        <p:spPr>
          <a:xfrm rot="18796396">
            <a:off x="4459521" y="238400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6471249">
            <a:off x="4112248" y="402727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5914087">
            <a:off x="41027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" name="Group 3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15" name="Freeform 14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Isosceles Triangle 25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9" name="Isosceles Triangle 28"/>
          <p:cNvSpPr/>
          <p:nvPr/>
        </p:nvSpPr>
        <p:spPr>
          <a:xfrm rot="3261267">
            <a:off x="3916266" y="409916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Isosceles Triangle 29"/>
          <p:cNvSpPr/>
          <p:nvPr/>
        </p:nvSpPr>
        <p:spPr>
          <a:xfrm rot="13150151">
            <a:off x="3635888" y="146089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14541512">
            <a:off x="4074367" y="188842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/>
          <p:nvPr/>
        </p:nvSpPr>
        <p:spPr>
          <a:xfrm rot="3255645">
            <a:off x="3623211" y="372871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8" name="Group 37"/>
          <p:cNvGrpSpPr/>
          <p:nvPr/>
        </p:nvGrpSpPr>
        <p:grpSpPr>
          <a:xfrm>
            <a:off x="2891927" y="1731984"/>
            <a:ext cx="831532" cy="532315"/>
            <a:chOff x="2868623" y="1731984"/>
            <a:chExt cx="831532" cy="532315"/>
          </a:xfrm>
        </p:grpSpPr>
        <p:sp>
          <p:nvSpPr>
            <p:cNvPr id="39" name="Freeform 38"/>
            <p:cNvSpPr/>
            <p:nvPr/>
          </p:nvSpPr>
          <p:spPr>
            <a:xfrm rot="790711">
              <a:off x="2868623" y="1846939"/>
              <a:ext cx="831532" cy="41736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Isosceles Triangle 39"/>
            <p:cNvSpPr>
              <a:spLocks noChangeAspect="1"/>
            </p:cNvSpPr>
            <p:nvPr/>
          </p:nvSpPr>
          <p:spPr>
            <a:xfrm rot="2908564">
              <a:off x="3007643" y="1775895"/>
              <a:ext cx="215996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Isosceles Triangle 40"/>
            <p:cNvSpPr>
              <a:spLocks noChangeAspect="1"/>
            </p:cNvSpPr>
            <p:nvPr/>
          </p:nvSpPr>
          <p:spPr>
            <a:xfrm rot="2303498">
              <a:off x="3332757" y="2049153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Isosceles Triangle 26"/>
          <p:cNvSpPr>
            <a:spLocks noChangeAspect="1"/>
          </p:cNvSpPr>
          <p:nvPr/>
        </p:nvSpPr>
        <p:spPr>
          <a:xfrm rot="5400000">
            <a:off x="4369691" y="2192147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4196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3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5" name="Freeform: Shape 44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6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3" name="Freeform 12"/>
          <p:cNvSpPr/>
          <p:nvPr/>
        </p:nvSpPr>
        <p:spPr>
          <a:xfrm>
            <a:off x="3489793" y="1148079"/>
            <a:ext cx="884933" cy="104483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80341"/>
              <a:gd name="connsiteY0" fmla="*/ 0 h 1127531"/>
              <a:gd name="connsiteX1" fmla="*/ 618766 w 880341"/>
              <a:gd name="connsiteY1" fmla="*/ 570640 h 1127531"/>
              <a:gd name="connsiteX2" fmla="*/ 838773 w 880341"/>
              <a:gd name="connsiteY2" fmla="*/ 1127531 h 1127531"/>
              <a:gd name="connsiteX3" fmla="*/ 880341 w 880341"/>
              <a:gd name="connsiteY3" fmla="*/ 900769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76420"/>
              <a:gd name="connsiteY0" fmla="*/ 0 h 943553"/>
              <a:gd name="connsiteX1" fmla="*/ 618766 w 776420"/>
              <a:gd name="connsiteY1" fmla="*/ 570640 h 943553"/>
              <a:gd name="connsiteX2" fmla="*/ 776420 w 776420"/>
              <a:gd name="connsiteY2" fmla="*/ 943553 h 943553"/>
              <a:gd name="connsiteX0" fmla="*/ 0 w 776420"/>
              <a:gd name="connsiteY0" fmla="*/ 0 h 943553"/>
              <a:gd name="connsiteX1" fmla="*/ 568883 w 776420"/>
              <a:gd name="connsiteY1" fmla="*/ 574919 h 943553"/>
              <a:gd name="connsiteX2" fmla="*/ 776420 w 776420"/>
              <a:gd name="connsiteY2" fmla="*/ 943553 h 94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76420" h="943553">
                <a:moveTo>
                  <a:pt x="0" y="0"/>
                </a:moveTo>
                <a:cubicBezTo>
                  <a:pt x="295059" y="326572"/>
                  <a:pt x="439480" y="417660"/>
                  <a:pt x="568883" y="574919"/>
                </a:cubicBezTo>
                <a:cubicBezTo>
                  <a:pt x="698286" y="732178"/>
                  <a:pt x="739752" y="850738"/>
                  <a:pt x="776420" y="943553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1138118">
            <a:off x="3430104" y="3788067"/>
            <a:ext cx="845195" cy="53965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75572 w 610403"/>
              <a:gd name="connsiteY1" fmla="*/ 1366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73838" y="92516"/>
                  <a:pt x="275572" y="136665"/>
                </a:cubicBezTo>
                <a:cubicBezTo>
                  <a:pt x="377306" y="1808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1887320">
            <a:off x="3864153" y="3021907"/>
            <a:ext cx="813761" cy="130463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 rot="16403152">
            <a:off x="4197930" y="2269245"/>
            <a:ext cx="749382" cy="50339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Isosceles Triangle 23"/>
          <p:cNvSpPr/>
          <p:nvPr/>
        </p:nvSpPr>
        <p:spPr>
          <a:xfrm rot="18572701">
            <a:off x="4440243" y="2356769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6471249">
            <a:off x="410716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5914087">
            <a:off x="41027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Isosceles Triangle 30"/>
          <p:cNvSpPr/>
          <p:nvPr/>
        </p:nvSpPr>
        <p:spPr>
          <a:xfrm rot="3261267">
            <a:off x="3916266" y="409916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13150151">
            <a:off x="3635888" y="146089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Isosceles Triangle 33"/>
          <p:cNvSpPr/>
          <p:nvPr/>
        </p:nvSpPr>
        <p:spPr>
          <a:xfrm rot="14541512">
            <a:off x="4068380" y="189767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Isosceles Triangle 34"/>
          <p:cNvSpPr/>
          <p:nvPr/>
        </p:nvSpPr>
        <p:spPr>
          <a:xfrm rot="3255645">
            <a:off x="3628291" y="372363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135 Ma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2891927" y="1731984"/>
            <a:ext cx="831532" cy="532315"/>
            <a:chOff x="2868623" y="1731984"/>
            <a:chExt cx="831532" cy="532315"/>
          </a:xfrm>
        </p:grpSpPr>
        <p:sp>
          <p:nvSpPr>
            <p:cNvPr id="40" name="Freeform 39"/>
            <p:cNvSpPr/>
            <p:nvPr/>
          </p:nvSpPr>
          <p:spPr>
            <a:xfrm rot="790711">
              <a:off x="2868623" y="1846939"/>
              <a:ext cx="831532" cy="41736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Isosceles Triangle 40"/>
            <p:cNvSpPr>
              <a:spLocks noChangeAspect="1"/>
            </p:cNvSpPr>
            <p:nvPr/>
          </p:nvSpPr>
          <p:spPr>
            <a:xfrm rot="2908564">
              <a:off x="3007643" y="1775895"/>
              <a:ext cx="215996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 rot="2303498">
              <a:off x="3332757" y="2049153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8" name="Isosceles Triangle 27"/>
          <p:cNvSpPr>
            <a:spLocks noChangeAspect="1"/>
          </p:cNvSpPr>
          <p:nvPr/>
        </p:nvSpPr>
        <p:spPr>
          <a:xfrm rot="5400000">
            <a:off x="4333593" y="2244243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43" name="Freeform 42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Isosceles Triangle 43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817509" y="2041018"/>
            <a:ext cx="55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3121800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3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7" name="Freeform: Shape 36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28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130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/>
            <p:spPr/>
          </p:pic>
        </mc:Fallback>
      </mc:AlternateContent>
      <p:sp>
        <p:nvSpPr>
          <p:cNvPr id="20" name="Freeform 19"/>
          <p:cNvSpPr/>
          <p:nvPr/>
        </p:nvSpPr>
        <p:spPr>
          <a:xfrm rot="1138118">
            <a:off x="3417957" y="3755713"/>
            <a:ext cx="982153" cy="62277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07917" y="107916"/>
                  <a:pt x="209651" y="152065"/>
                </a:cubicBezTo>
                <a:cubicBezTo>
                  <a:pt x="311385" y="1962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1887320">
            <a:off x="3864153" y="3021907"/>
            <a:ext cx="813761" cy="130463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 rot="16403152">
            <a:off x="4197930" y="2269245"/>
            <a:ext cx="749382" cy="50339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4" name="Isosceles Triangle 23"/>
          <p:cNvSpPr/>
          <p:nvPr/>
        </p:nvSpPr>
        <p:spPr>
          <a:xfrm rot="18572701">
            <a:off x="4440243" y="2356769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6471249">
            <a:off x="410716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5914087">
            <a:off x="41027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2553488">
            <a:off x="3895946" y="409916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Isosceles Triangle 34"/>
          <p:cNvSpPr/>
          <p:nvPr/>
        </p:nvSpPr>
        <p:spPr>
          <a:xfrm rot="14209342">
            <a:off x="4039484" y="191068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Isosceles Triangle 35"/>
          <p:cNvSpPr/>
          <p:nvPr/>
        </p:nvSpPr>
        <p:spPr>
          <a:xfrm rot="4245550">
            <a:off x="3607971" y="372363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9" name="Group 38"/>
          <p:cNvGrpSpPr/>
          <p:nvPr/>
        </p:nvGrpSpPr>
        <p:grpSpPr>
          <a:xfrm>
            <a:off x="2891927" y="1731984"/>
            <a:ext cx="831532" cy="532315"/>
            <a:chOff x="2868623" y="1731984"/>
            <a:chExt cx="831532" cy="532315"/>
          </a:xfrm>
        </p:grpSpPr>
        <p:sp>
          <p:nvSpPr>
            <p:cNvPr id="40" name="Freeform 39"/>
            <p:cNvSpPr/>
            <p:nvPr/>
          </p:nvSpPr>
          <p:spPr>
            <a:xfrm rot="790711">
              <a:off x="2868623" y="1846939"/>
              <a:ext cx="831532" cy="41736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1" name="Isosceles Triangle 40"/>
            <p:cNvSpPr>
              <a:spLocks noChangeAspect="1"/>
            </p:cNvSpPr>
            <p:nvPr/>
          </p:nvSpPr>
          <p:spPr>
            <a:xfrm rot="2908564">
              <a:off x="3007643" y="1775895"/>
              <a:ext cx="215996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 rot="2303498">
              <a:off x="3332757" y="2049153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8" name="Freeform 12"/>
          <p:cNvSpPr/>
          <p:nvPr/>
        </p:nvSpPr>
        <p:spPr>
          <a:xfrm>
            <a:off x="3533129" y="1204417"/>
            <a:ext cx="841597" cy="988501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80341"/>
              <a:gd name="connsiteY0" fmla="*/ 0 h 1127531"/>
              <a:gd name="connsiteX1" fmla="*/ 618766 w 880341"/>
              <a:gd name="connsiteY1" fmla="*/ 570640 h 1127531"/>
              <a:gd name="connsiteX2" fmla="*/ 838773 w 880341"/>
              <a:gd name="connsiteY2" fmla="*/ 1127531 h 1127531"/>
              <a:gd name="connsiteX3" fmla="*/ 880341 w 880341"/>
              <a:gd name="connsiteY3" fmla="*/ 900769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76420"/>
              <a:gd name="connsiteY0" fmla="*/ 0 h 943553"/>
              <a:gd name="connsiteX1" fmla="*/ 618766 w 776420"/>
              <a:gd name="connsiteY1" fmla="*/ 570640 h 943553"/>
              <a:gd name="connsiteX2" fmla="*/ 776420 w 776420"/>
              <a:gd name="connsiteY2" fmla="*/ 943553 h 943553"/>
              <a:gd name="connsiteX0" fmla="*/ 0 w 776420"/>
              <a:gd name="connsiteY0" fmla="*/ 0 h 943553"/>
              <a:gd name="connsiteX1" fmla="*/ 568883 w 776420"/>
              <a:gd name="connsiteY1" fmla="*/ 574919 h 943553"/>
              <a:gd name="connsiteX2" fmla="*/ 776420 w 776420"/>
              <a:gd name="connsiteY2" fmla="*/ 943553 h 943553"/>
              <a:gd name="connsiteX0" fmla="*/ 0 w 738398"/>
              <a:gd name="connsiteY0" fmla="*/ 0 h 892676"/>
              <a:gd name="connsiteX1" fmla="*/ 530861 w 738398"/>
              <a:gd name="connsiteY1" fmla="*/ 524042 h 892676"/>
              <a:gd name="connsiteX2" fmla="*/ 738398 w 738398"/>
              <a:gd name="connsiteY2" fmla="*/ 892676 h 89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398" h="892676">
                <a:moveTo>
                  <a:pt x="0" y="0"/>
                </a:moveTo>
                <a:cubicBezTo>
                  <a:pt x="295059" y="326572"/>
                  <a:pt x="407795" y="375263"/>
                  <a:pt x="530861" y="524042"/>
                </a:cubicBezTo>
                <a:cubicBezTo>
                  <a:pt x="653927" y="672821"/>
                  <a:pt x="701730" y="799861"/>
                  <a:pt x="738398" y="892676"/>
                </a:cubicBezTo>
              </a:path>
            </a:pathLst>
          </a:custGeom>
          <a:noFill/>
          <a:ln w="762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>
            <a:spLocks noChangeAspect="1"/>
          </p:cNvSpPr>
          <p:nvPr/>
        </p:nvSpPr>
        <p:spPr>
          <a:xfrm rot="6411932">
            <a:off x="4320520" y="2336819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reeform 23"/>
          <p:cNvSpPr/>
          <p:nvPr/>
        </p:nvSpPr>
        <p:spPr>
          <a:xfrm rot="2850217">
            <a:off x="4194349" y="2304782"/>
            <a:ext cx="291653" cy="33883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  <a:gd name="connsiteX0" fmla="*/ 0 w 442436"/>
              <a:gd name="connsiteY0" fmla="*/ 1 h 632393"/>
              <a:gd name="connsiteX1" fmla="*/ 246832 w 442436"/>
              <a:gd name="connsiteY1" fmla="*/ 602131 h 632393"/>
              <a:gd name="connsiteX2" fmla="*/ 442436 w 442436"/>
              <a:gd name="connsiteY2" fmla="*/ 632393 h 632393"/>
              <a:gd name="connsiteX0" fmla="*/ 0 w 442436"/>
              <a:gd name="connsiteY0" fmla="*/ -1 h 632391"/>
              <a:gd name="connsiteX1" fmla="*/ 246832 w 442436"/>
              <a:gd name="connsiteY1" fmla="*/ 602129 h 632391"/>
              <a:gd name="connsiteX2" fmla="*/ 442436 w 442436"/>
              <a:gd name="connsiteY2" fmla="*/ 632391 h 632391"/>
              <a:gd name="connsiteX0" fmla="*/ 0 w 442436"/>
              <a:gd name="connsiteY0" fmla="*/ 1 h 632393"/>
              <a:gd name="connsiteX1" fmla="*/ 265788 w 442436"/>
              <a:gd name="connsiteY1" fmla="*/ 480892 h 632393"/>
              <a:gd name="connsiteX2" fmla="*/ 442436 w 442436"/>
              <a:gd name="connsiteY2" fmla="*/ 632393 h 63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2436" h="632393">
                <a:moveTo>
                  <a:pt x="0" y="1"/>
                </a:moveTo>
                <a:cubicBezTo>
                  <a:pt x="53065" y="36890"/>
                  <a:pt x="191936" y="452931"/>
                  <a:pt x="265788" y="480892"/>
                </a:cubicBezTo>
                <a:cubicBezTo>
                  <a:pt x="339640" y="508853"/>
                  <a:pt x="401685" y="626089"/>
                  <a:pt x="442436" y="632393"/>
                </a:cubicBezTo>
              </a:path>
            </a:pathLst>
          </a:custGeom>
          <a:noFill/>
          <a:ln w="762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TextBox 26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44" name="Freeform 43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Isosceles Triangle 44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817509" y="2041018"/>
            <a:ext cx="55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3844304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2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1" name="Freeform: Shape 4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5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/>
            <p:spPr/>
          </p:pic>
        </mc:Fallback>
      </mc:AlternateContent>
      <p:sp>
        <p:nvSpPr>
          <p:cNvPr id="15" name="Freeform 14"/>
          <p:cNvSpPr/>
          <p:nvPr/>
        </p:nvSpPr>
        <p:spPr>
          <a:xfrm>
            <a:off x="3504252" y="1190669"/>
            <a:ext cx="811731" cy="99151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771242 w 838773"/>
              <a:gd name="connsiteY3" fmla="*/ 888330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88125"/>
              <a:gd name="connsiteY0" fmla="*/ 0 h 972493"/>
              <a:gd name="connsiteX1" fmla="*/ 618766 w 788125"/>
              <a:gd name="connsiteY1" fmla="*/ 570640 h 972493"/>
              <a:gd name="connsiteX2" fmla="*/ 788125 w 788125"/>
              <a:gd name="connsiteY2" fmla="*/ 972493 h 972493"/>
              <a:gd name="connsiteX0" fmla="*/ 0 w 788125"/>
              <a:gd name="connsiteY0" fmla="*/ 0 h 972493"/>
              <a:gd name="connsiteX1" fmla="*/ 585001 w 788125"/>
              <a:gd name="connsiteY1" fmla="*/ 575070 h 972493"/>
              <a:gd name="connsiteX2" fmla="*/ 788125 w 788125"/>
              <a:gd name="connsiteY2" fmla="*/ 972493 h 972493"/>
              <a:gd name="connsiteX0" fmla="*/ 0 w 723131"/>
              <a:gd name="connsiteY0" fmla="*/ 0 h 927019"/>
              <a:gd name="connsiteX1" fmla="*/ 585001 w 723131"/>
              <a:gd name="connsiteY1" fmla="*/ 575070 h 927019"/>
              <a:gd name="connsiteX2" fmla="*/ 723131 w 723131"/>
              <a:gd name="connsiteY2" fmla="*/ 927019 h 927019"/>
              <a:gd name="connsiteX0" fmla="*/ 0 w 723131"/>
              <a:gd name="connsiteY0" fmla="*/ 0 h 927019"/>
              <a:gd name="connsiteX1" fmla="*/ 537339 w 723131"/>
              <a:gd name="connsiteY1" fmla="*/ 561428 h 927019"/>
              <a:gd name="connsiteX2" fmla="*/ 723131 w 723131"/>
              <a:gd name="connsiteY2" fmla="*/ 927019 h 92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3131" h="927019">
                <a:moveTo>
                  <a:pt x="0" y="0"/>
                </a:moveTo>
                <a:cubicBezTo>
                  <a:pt x="295059" y="326572"/>
                  <a:pt x="416817" y="406925"/>
                  <a:pt x="537339" y="561428"/>
                </a:cubicBezTo>
                <a:cubicBezTo>
                  <a:pt x="657861" y="715931"/>
                  <a:pt x="686463" y="834204"/>
                  <a:pt x="723131" y="927019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 rot="1138118">
            <a:off x="3358694" y="3596221"/>
            <a:ext cx="1068061" cy="77236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07917" y="107916"/>
                  <a:pt x="209651" y="152065"/>
                </a:cubicBezTo>
                <a:cubicBezTo>
                  <a:pt x="311385" y="1962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2850217">
            <a:off x="4135534" y="2308996"/>
            <a:ext cx="348614" cy="30873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845" h="576222">
                <a:moveTo>
                  <a:pt x="-1" y="0"/>
                </a:moveTo>
                <a:cubicBezTo>
                  <a:pt x="67605" y="53282"/>
                  <a:pt x="259389" y="517999"/>
                  <a:pt x="333241" y="545960"/>
                </a:cubicBezTo>
                <a:cubicBezTo>
                  <a:pt x="407093" y="573921"/>
                  <a:pt x="488094" y="569918"/>
                  <a:pt x="528845" y="57622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 24"/>
          <p:cNvSpPr/>
          <p:nvPr/>
        </p:nvSpPr>
        <p:spPr>
          <a:xfrm rot="1887320">
            <a:off x="3864153" y="3021907"/>
            <a:ext cx="813761" cy="130463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 rot="16403152">
            <a:off x="4170661" y="2318586"/>
            <a:ext cx="724303" cy="42512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7" name="Isosceles Triangle 26"/>
          <p:cNvSpPr/>
          <p:nvPr/>
        </p:nvSpPr>
        <p:spPr>
          <a:xfrm rot="18224861">
            <a:off x="4339446" y="2480642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/>
          <p:cNvSpPr/>
          <p:nvPr/>
        </p:nvSpPr>
        <p:spPr>
          <a:xfrm rot="16471249">
            <a:off x="410716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15914087">
            <a:off x="41027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Isosceles Triangle 34"/>
          <p:cNvSpPr/>
          <p:nvPr/>
        </p:nvSpPr>
        <p:spPr>
          <a:xfrm rot="2715107">
            <a:off x="3906106" y="408900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Isosceles Triangle 35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Isosceles Triangle 37"/>
          <p:cNvSpPr/>
          <p:nvPr/>
        </p:nvSpPr>
        <p:spPr>
          <a:xfrm rot="14541512">
            <a:off x="4000516" y="1888428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4245550">
            <a:off x="3596832" y="367127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TextBox 39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125 Ma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891927" y="1731984"/>
            <a:ext cx="831532" cy="532315"/>
            <a:chOff x="2868623" y="1731984"/>
            <a:chExt cx="831532" cy="532315"/>
          </a:xfrm>
        </p:grpSpPr>
        <p:sp>
          <p:nvSpPr>
            <p:cNvPr id="44" name="Freeform 43"/>
            <p:cNvSpPr/>
            <p:nvPr/>
          </p:nvSpPr>
          <p:spPr>
            <a:xfrm rot="790711">
              <a:off x="2868623" y="1846939"/>
              <a:ext cx="831532" cy="417360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Isosceles Triangle 44"/>
            <p:cNvSpPr>
              <a:spLocks noChangeAspect="1"/>
            </p:cNvSpPr>
            <p:nvPr/>
          </p:nvSpPr>
          <p:spPr>
            <a:xfrm rot="2908564">
              <a:off x="3007643" y="1775895"/>
              <a:ext cx="215996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Isosceles Triangle 45"/>
            <p:cNvSpPr>
              <a:spLocks noChangeAspect="1"/>
            </p:cNvSpPr>
            <p:nvPr/>
          </p:nvSpPr>
          <p:spPr>
            <a:xfrm rot="2303498">
              <a:off x="3332757" y="2049153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1" name="Isosceles Triangle 30"/>
          <p:cNvSpPr>
            <a:spLocks noChangeAspect="1"/>
          </p:cNvSpPr>
          <p:nvPr/>
        </p:nvSpPr>
        <p:spPr>
          <a:xfrm rot="6148457">
            <a:off x="4265651" y="2303193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37" name="Freeform 36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Isosceles Triangle 46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3817509" y="2041018"/>
            <a:ext cx="5572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</a:p>
        </p:txBody>
      </p:sp>
    </p:spTree>
    <p:extLst>
      <p:ext uri="{BB962C8B-B14F-4D97-AF65-F5344CB8AC3E}">
        <p14:creationId xmlns:p14="http://schemas.microsoft.com/office/powerpoint/2010/main" val="2259827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120 Ma</a:t>
            </a:r>
          </a:p>
        </p:txBody>
      </p:sp>
      <p:pic>
        <p:nvPicPr>
          <p:cNvPr id="3" name="Picture 2" descr="image_12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52" name="Freeform: Shape 51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7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/>
            <p:spPr/>
          </p:pic>
        </mc:Fallback>
      </mc:AlternateContent>
      <p:sp>
        <p:nvSpPr>
          <p:cNvPr id="15" name="Freeform 14"/>
          <p:cNvSpPr/>
          <p:nvPr/>
        </p:nvSpPr>
        <p:spPr>
          <a:xfrm>
            <a:off x="3513221" y="1203157"/>
            <a:ext cx="803485" cy="998298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16997 w 838773"/>
              <a:gd name="connsiteY3" fmla="*/ 847608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47313"/>
              <a:gd name="connsiteY0" fmla="*/ 0 h 989864"/>
              <a:gd name="connsiteX1" fmla="*/ 618766 w 747313"/>
              <a:gd name="connsiteY1" fmla="*/ 570640 h 989864"/>
              <a:gd name="connsiteX2" fmla="*/ 747313 w 747313"/>
              <a:gd name="connsiteY2" fmla="*/ 989864 h 989864"/>
              <a:gd name="connsiteX0" fmla="*/ 0 w 738603"/>
              <a:gd name="connsiteY0" fmla="*/ 0 h 966920"/>
              <a:gd name="connsiteX1" fmla="*/ 618766 w 738603"/>
              <a:gd name="connsiteY1" fmla="*/ 570640 h 966920"/>
              <a:gd name="connsiteX2" fmla="*/ 738603 w 738603"/>
              <a:gd name="connsiteY2" fmla="*/ 966920 h 966920"/>
              <a:gd name="connsiteX0" fmla="*/ 0 w 738603"/>
              <a:gd name="connsiteY0" fmla="*/ 0 h 966920"/>
              <a:gd name="connsiteX1" fmla="*/ 566503 w 738603"/>
              <a:gd name="connsiteY1" fmla="*/ 575229 h 966920"/>
              <a:gd name="connsiteX2" fmla="*/ 738603 w 738603"/>
              <a:gd name="connsiteY2" fmla="*/ 966920 h 96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603" h="966920">
                <a:moveTo>
                  <a:pt x="0" y="0"/>
                </a:moveTo>
                <a:cubicBezTo>
                  <a:pt x="295059" y="326572"/>
                  <a:pt x="443403" y="414076"/>
                  <a:pt x="566503" y="575229"/>
                </a:cubicBezTo>
                <a:cubicBezTo>
                  <a:pt x="689603" y="736382"/>
                  <a:pt x="701935" y="874105"/>
                  <a:pt x="738603" y="96692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1138118">
            <a:off x="3358694" y="3596221"/>
            <a:ext cx="1068061" cy="77236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56842 w 610403"/>
              <a:gd name="connsiteY1" fmla="*/ 116539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09651 w 610403"/>
              <a:gd name="connsiteY1" fmla="*/ 152065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07917" y="107916"/>
                  <a:pt x="209651" y="152065"/>
                </a:cubicBezTo>
                <a:cubicBezTo>
                  <a:pt x="311385" y="196214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 rot="1887320">
            <a:off x="3864153" y="3021907"/>
            <a:ext cx="813761" cy="130463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Freeform 26"/>
          <p:cNvSpPr/>
          <p:nvPr/>
        </p:nvSpPr>
        <p:spPr>
          <a:xfrm rot="16403152">
            <a:off x="4202194" y="2348310"/>
            <a:ext cx="661237" cy="42885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8" name="Isosceles Triangle 27"/>
          <p:cNvSpPr/>
          <p:nvPr/>
        </p:nvSpPr>
        <p:spPr>
          <a:xfrm rot="18224861">
            <a:off x="4339446" y="2480642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16471249">
            <a:off x="410716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Isosceles Triangle 29"/>
          <p:cNvSpPr/>
          <p:nvPr/>
        </p:nvSpPr>
        <p:spPr>
          <a:xfrm rot="15914087">
            <a:off x="41027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Isosceles Triangle 35"/>
          <p:cNvSpPr/>
          <p:nvPr/>
        </p:nvSpPr>
        <p:spPr>
          <a:xfrm rot="2715107">
            <a:off x="3906106" y="408900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14737374">
            <a:off x="4035651" y="189870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Isosceles Triangle 39"/>
          <p:cNvSpPr/>
          <p:nvPr/>
        </p:nvSpPr>
        <p:spPr>
          <a:xfrm rot="4245550">
            <a:off x="3596832" y="367127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3" name="Group 42"/>
          <p:cNvGrpSpPr/>
          <p:nvPr/>
        </p:nvGrpSpPr>
        <p:grpSpPr>
          <a:xfrm>
            <a:off x="3073735" y="1818355"/>
            <a:ext cx="641115" cy="455705"/>
            <a:chOff x="2964112" y="1843457"/>
            <a:chExt cx="726292" cy="430030"/>
          </a:xfrm>
        </p:grpSpPr>
        <p:sp>
          <p:nvSpPr>
            <p:cNvPr id="44" name="Freeform 43"/>
            <p:cNvSpPr/>
            <p:nvPr/>
          </p:nvSpPr>
          <p:spPr>
            <a:xfrm rot="790711">
              <a:off x="2964112" y="1917252"/>
              <a:ext cx="726292" cy="356235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Isosceles Triangle 44"/>
            <p:cNvSpPr>
              <a:spLocks noChangeAspect="1"/>
            </p:cNvSpPr>
            <p:nvPr/>
          </p:nvSpPr>
          <p:spPr>
            <a:xfrm rot="2908564">
              <a:off x="3114485" y="1881285"/>
              <a:ext cx="203830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Isosceles Triangle 45"/>
            <p:cNvSpPr>
              <a:spLocks noChangeAspect="1"/>
            </p:cNvSpPr>
            <p:nvPr/>
          </p:nvSpPr>
          <p:spPr>
            <a:xfrm rot="2303498">
              <a:off x="3372358" y="2071142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2" name="Freeform 23"/>
          <p:cNvSpPr/>
          <p:nvPr/>
        </p:nvSpPr>
        <p:spPr>
          <a:xfrm rot="2850217">
            <a:off x="4120046" y="2308996"/>
            <a:ext cx="348614" cy="30873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8845" h="576222">
                <a:moveTo>
                  <a:pt x="-1" y="0"/>
                </a:moveTo>
                <a:cubicBezTo>
                  <a:pt x="67605" y="53282"/>
                  <a:pt x="259389" y="517999"/>
                  <a:pt x="333241" y="545960"/>
                </a:cubicBezTo>
                <a:cubicBezTo>
                  <a:pt x="407093" y="573921"/>
                  <a:pt x="488094" y="569918"/>
                  <a:pt x="528845" y="57622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>
            <a:spLocks noChangeAspect="1"/>
          </p:cNvSpPr>
          <p:nvPr/>
        </p:nvSpPr>
        <p:spPr>
          <a:xfrm rot="6148457">
            <a:off x="4250163" y="2303193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38" name="Group 37"/>
          <p:cNvGrpSpPr/>
          <p:nvPr/>
        </p:nvGrpSpPr>
        <p:grpSpPr>
          <a:xfrm rot="3321502">
            <a:off x="2739770" y="2622247"/>
            <a:ext cx="325315" cy="232968"/>
            <a:chOff x="2774726" y="2482435"/>
            <a:chExt cx="325315" cy="232968"/>
          </a:xfrm>
        </p:grpSpPr>
        <p:sp>
          <p:nvSpPr>
            <p:cNvPr id="47" name="Freeform 46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50" name="Freeform 49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Isosceles Triangle 53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  <p:sp>
        <p:nvSpPr>
          <p:cNvPr id="41" name="Freeform 44"/>
          <p:cNvSpPr/>
          <p:nvPr/>
        </p:nvSpPr>
        <p:spPr>
          <a:xfrm>
            <a:off x="2330538" y="1304744"/>
            <a:ext cx="459513" cy="7029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426262"/>
              <a:gd name="connsiteY0" fmla="*/ 0 h 48127"/>
              <a:gd name="connsiteX1" fmla="*/ 426262 w 426262"/>
              <a:gd name="connsiteY1" fmla="*/ 48127 h 48127"/>
              <a:gd name="connsiteX2" fmla="*/ 426262 w 426262"/>
              <a:gd name="connsiteY2" fmla="*/ 48127 h 48127"/>
              <a:gd name="connsiteX3" fmla="*/ 426262 w 426262"/>
              <a:gd name="connsiteY3" fmla="*/ 48127 h 48127"/>
              <a:gd name="connsiteX0" fmla="*/ 0 w 459513"/>
              <a:gd name="connsiteY0" fmla="*/ 0 h 70294"/>
              <a:gd name="connsiteX1" fmla="*/ 459513 w 459513"/>
              <a:gd name="connsiteY1" fmla="*/ 70294 h 70294"/>
              <a:gd name="connsiteX2" fmla="*/ 459513 w 459513"/>
              <a:gd name="connsiteY2" fmla="*/ 70294 h 70294"/>
              <a:gd name="connsiteX3" fmla="*/ 459513 w 459513"/>
              <a:gd name="connsiteY3" fmla="*/ 70294 h 7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9513" h="70294">
                <a:moveTo>
                  <a:pt x="0" y="0"/>
                </a:moveTo>
                <a:cubicBezTo>
                  <a:pt x="112295" y="30938"/>
                  <a:pt x="459513" y="70294"/>
                  <a:pt x="459513" y="70294"/>
                </a:cubicBezTo>
                <a:lnTo>
                  <a:pt x="459513" y="70294"/>
                </a:lnTo>
                <a:lnTo>
                  <a:pt x="459513" y="70294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3" name="Isosceles Triangle 52"/>
          <p:cNvSpPr/>
          <p:nvPr/>
        </p:nvSpPr>
        <p:spPr>
          <a:xfrm rot="677086">
            <a:off x="2438400" y="1195283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79595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1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graphicFrame>
        <p:nvGraphicFramePr>
          <p:cNvPr id="57" name="Object 5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770879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00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Freeform: Shape 5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Rectangle 40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3" name="Ink 42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/>
            <p:spPr/>
          </p:pic>
        </mc:Fallback>
      </mc:AlternateContent>
      <p:sp>
        <p:nvSpPr>
          <p:cNvPr id="44" name="Freeform 43"/>
          <p:cNvSpPr/>
          <p:nvPr/>
        </p:nvSpPr>
        <p:spPr>
          <a:xfrm>
            <a:off x="3513221" y="1203158"/>
            <a:ext cx="798746" cy="101725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734247 w 838773"/>
              <a:gd name="connsiteY3" fmla="*/ 980686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51668"/>
              <a:gd name="connsiteY0" fmla="*/ 0 h 1040342"/>
              <a:gd name="connsiteX1" fmla="*/ 618766 w 751668"/>
              <a:gd name="connsiteY1" fmla="*/ 570640 h 1040342"/>
              <a:gd name="connsiteX2" fmla="*/ 751668 w 751668"/>
              <a:gd name="connsiteY2" fmla="*/ 1040342 h 1040342"/>
              <a:gd name="connsiteX0" fmla="*/ 0 w 751668"/>
              <a:gd name="connsiteY0" fmla="*/ 0 h 1040342"/>
              <a:gd name="connsiteX1" fmla="*/ 618766 w 751668"/>
              <a:gd name="connsiteY1" fmla="*/ 570640 h 1040342"/>
              <a:gd name="connsiteX2" fmla="*/ 751668 w 751668"/>
              <a:gd name="connsiteY2" fmla="*/ 1040342 h 1040342"/>
              <a:gd name="connsiteX0" fmla="*/ 0 w 751668"/>
              <a:gd name="connsiteY0" fmla="*/ 0 h 1040342"/>
              <a:gd name="connsiteX1" fmla="*/ 562147 w 751668"/>
              <a:gd name="connsiteY1" fmla="*/ 570640 h 1040342"/>
              <a:gd name="connsiteX2" fmla="*/ 751668 w 751668"/>
              <a:gd name="connsiteY2" fmla="*/ 1040342 h 1040342"/>
              <a:gd name="connsiteX0" fmla="*/ 0 w 734247"/>
              <a:gd name="connsiteY0" fmla="*/ 0 h 985275"/>
              <a:gd name="connsiteX1" fmla="*/ 562147 w 734247"/>
              <a:gd name="connsiteY1" fmla="*/ 570640 h 985275"/>
              <a:gd name="connsiteX2" fmla="*/ 734247 w 734247"/>
              <a:gd name="connsiteY2" fmla="*/ 985275 h 985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4247" h="985275">
                <a:moveTo>
                  <a:pt x="0" y="0"/>
                </a:moveTo>
                <a:cubicBezTo>
                  <a:pt x="295059" y="326572"/>
                  <a:pt x="439773" y="406428"/>
                  <a:pt x="562147" y="570640"/>
                </a:cubicBezTo>
                <a:cubicBezTo>
                  <a:pt x="684522" y="734853"/>
                  <a:pt x="723711" y="851160"/>
                  <a:pt x="734247" y="98527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Freeform 51"/>
          <p:cNvSpPr/>
          <p:nvPr/>
        </p:nvSpPr>
        <p:spPr>
          <a:xfrm rot="1887320">
            <a:off x="3875753" y="3156666"/>
            <a:ext cx="764212" cy="1173143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Freeform 52"/>
          <p:cNvSpPr/>
          <p:nvPr/>
        </p:nvSpPr>
        <p:spPr>
          <a:xfrm rot="16403152">
            <a:off x="4185056" y="2358400"/>
            <a:ext cx="667671" cy="40058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4" name="Isosceles Triangle 53"/>
          <p:cNvSpPr/>
          <p:nvPr/>
        </p:nvSpPr>
        <p:spPr>
          <a:xfrm rot="18224861">
            <a:off x="4318995" y="2480643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Isosceles Triangle 54"/>
          <p:cNvSpPr/>
          <p:nvPr/>
        </p:nvSpPr>
        <p:spPr>
          <a:xfrm rot="16471249">
            <a:off x="410208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Isosceles Triangle 55"/>
          <p:cNvSpPr/>
          <p:nvPr/>
        </p:nvSpPr>
        <p:spPr>
          <a:xfrm rot="15620607">
            <a:off x="4077364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Isosceles Triangle 62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Isosceles Triangle 64"/>
          <p:cNvSpPr/>
          <p:nvPr/>
        </p:nvSpPr>
        <p:spPr>
          <a:xfrm rot="14412610">
            <a:off x="4014238" y="1898705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TextBox 30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115 Ma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3358694" y="3596221"/>
            <a:ext cx="1068061" cy="772364"/>
            <a:chOff x="3358694" y="3596221"/>
            <a:chExt cx="1068061" cy="772364"/>
          </a:xfrm>
        </p:grpSpPr>
        <p:sp>
          <p:nvSpPr>
            <p:cNvPr id="35" name="Freeform 34"/>
            <p:cNvSpPr/>
            <p:nvPr/>
          </p:nvSpPr>
          <p:spPr>
            <a:xfrm rot="1138118">
              <a:off x="3358694" y="3596221"/>
              <a:ext cx="1068061" cy="7723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56842 w 610403"/>
                <a:gd name="connsiteY1" fmla="*/ 11653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09651 w 610403"/>
                <a:gd name="connsiteY1" fmla="*/ 152065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07917" y="107916"/>
                    <a:pt x="209651" y="152065"/>
                  </a:cubicBezTo>
                  <a:cubicBezTo>
                    <a:pt x="311385" y="196214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Isosceles Triangle 35"/>
            <p:cNvSpPr/>
            <p:nvPr/>
          </p:nvSpPr>
          <p:spPr>
            <a:xfrm rot="2715107">
              <a:off x="3906106" y="4089005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Isosceles Triangle 36"/>
            <p:cNvSpPr/>
            <p:nvPr/>
          </p:nvSpPr>
          <p:spPr>
            <a:xfrm rot="4245550">
              <a:off x="3596832" y="3671276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73735" y="1818355"/>
            <a:ext cx="641115" cy="455705"/>
            <a:chOff x="2964112" y="1843457"/>
            <a:chExt cx="726292" cy="430030"/>
          </a:xfrm>
        </p:grpSpPr>
        <p:sp>
          <p:nvSpPr>
            <p:cNvPr id="66" name="Freeform 65"/>
            <p:cNvSpPr/>
            <p:nvPr/>
          </p:nvSpPr>
          <p:spPr>
            <a:xfrm rot="790711">
              <a:off x="2964112" y="1917252"/>
              <a:ext cx="726292" cy="356235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7" name="Isosceles Triangle 66"/>
            <p:cNvSpPr>
              <a:spLocks noChangeAspect="1"/>
            </p:cNvSpPr>
            <p:nvPr/>
          </p:nvSpPr>
          <p:spPr>
            <a:xfrm rot="2908564">
              <a:off x="3114485" y="1881285"/>
              <a:ext cx="203830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8" name="Isosceles Triangle 67"/>
            <p:cNvSpPr>
              <a:spLocks noChangeAspect="1"/>
            </p:cNvSpPr>
            <p:nvPr/>
          </p:nvSpPr>
          <p:spPr>
            <a:xfrm rot="2303498">
              <a:off x="3372358" y="2071142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73" name="Group 72"/>
          <p:cNvGrpSpPr/>
          <p:nvPr/>
        </p:nvGrpSpPr>
        <p:grpSpPr>
          <a:xfrm rot="3321502">
            <a:off x="2739770" y="2622247"/>
            <a:ext cx="325315" cy="232968"/>
            <a:chOff x="2774726" y="2482435"/>
            <a:chExt cx="325315" cy="232968"/>
          </a:xfrm>
        </p:grpSpPr>
        <p:sp>
          <p:nvSpPr>
            <p:cNvPr id="74" name="Freeform 73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5" name="Isosceles Triangle 74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Freeform 23"/>
          <p:cNvSpPr/>
          <p:nvPr/>
        </p:nvSpPr>
        <p:spPr>
          <a:xfrm rot="2850217">
            <a:off x="4093936" y="2365204"/>
            <a:ext cx="365477" cy="23422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  <a:gd name="connsiteX0" fmla="*/ 0 w 554426"/>
              <a:gd name="connsiteY0" fmla="*/ 0 h 437153"/>
              <a:gd name="connsiteX1" fmla="*/ 358822 w 554426"/>
              <a:gd name="connsiteY1" fmla="*/ 406891 h 437153"/>
              <a:gd name="connsiteX2" fmla="*/ 554426 w 554426"/>
              <a:gd name="connsiteY2" fmla="*/ 437153 h 43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426" h="437153">
                <a:moveTo>
                  <a:pt x="0" y="0"/>
                </a:moveTo>
                <a:cubicBezTo>
                  <a:pt x="67606" y="53282"/>
                  <a:pt x="284970" y="378930"/>
                  <a:pt x="358822" y="406891"/>
                </a:cubicBezTo>
                <a:cubicBezTo>
                  <a:pt x="432674" y="434852"/>
                  <a:pt x="513675" y="430849"/>
                  <a:pt x="554426" y="43715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Isosceles Triangle 37"/>
          <p:cNvSpPr>
            <a:spLocks noChangeAspect="1"/>
          </p:cNvSpPr>
          <p:nvPr/>
        </p:nvSpPr>
        <p:spPr>
          <a:xfrm rot="5400000">
            <a:off x="4220435" y="2318799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TextBox 38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5" name="Freeform 44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Isosceles Triangle 45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48" name="Freeform 47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Isosceles Triangle 48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/>
            <p:spPr/>
          </p:pic>
        </mc:Fallback>
      </mc:AlternateContent>
      <p:sp>
        <p:nvSpPr>
          <p:cNvPr id="58" name="TextBox 57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4083859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_20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9" name="Freeform: Shape 8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555944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3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200 Ma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07072" y="5548639"/>
            <a:ext cx="289277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10.5 mm/a slab sinking rate. </a:t>
            </a:r>
          </a:p>
          <a:p>
            <a:r>
              <a:rPr lang="en-US" sz="1500" dirty="0"/>
              <a:t>Reconstruction by Seton et al. 2012, in hotspot/TPW reference frame. Tomography by Sigloch 2011, rendered at </a:t>
            </a:r>
            <a:r>
              <a:rPr lang="en-US" sz="1500" dirty="0" err="1"/>
              <a:t>dVp</a:t>
            </a:r>
            <a:r>
              <a:rPr lang="en-US" sz="1500" dirty="0"/>
              <a:t>/</a:t>
            </a:r>
            <a:r>
              <a:rPr lang="en-US" sz="1500" dirty="0" err="1"/>
              <a:t>Vp</a:t>
            </a:r>
            <a:r>
              <a:rPr lang="en-US" sz="1500" dirty="0"/>
              <a:t> = 0.25%</a:t>
            </a:r>
          </a:p>
        </p:txBody>
      </p:sp>
    </p:spTree>
    <p:extLst>
      <p:ext uri="{BB962C8B-B14F-4D97-AF65-F5344CB8AC3E}">
        <p14:creationId xmlns:p14="http://schemas.microsoft.com/office/powerpoint/2010/main" val="23972110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110 Ma</a:t>
            </a:r>
          </a:p>
        </p:txBody>
      </p:sp>
      <p:pic>
        <p:nvPicPr>
          <p:cNvPr id="3" name="Picture 2" descr="image_11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graphicFrame>
        <p:nvGraphicFramePr>
          <p:cNvPr id="59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3770879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4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Freeform: Shape 57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Rectangle 3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/>
            <p:spPr/>
          </p:pic>
        </mc:Fallback>
      </mc:AlternateContent>
      <p:sp>
        <p:nvSpPr>
          <p:cNvPr id="16" name="Freeform 15"/>
          <p:cNvSpPr/>
          <p:nvPr/>
        </p:nvSpPr>
        <p:spPr>
          <a:xfrm>
            <a:off x="3513221" y="1203157"/>
            <a:ext cx="803485" cy="99829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738602 w 838773"/>
              <a:gd name="connsiteY3" fmla="*/ 976097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51669"/>
              <a:gd name="connsiteY0" fmla="*/ 0 h 1031164"/>
              <a:gd name="connsiteX1" fmla="*/ 618766 w 751669"/>
              <a:gd name="connsiteY1" fmla="*/ 570640 h 1031164"/>
              <a:gd name="connsiteX2" fmla="*/ 751669 w 751669"/>
              <a:gd name="connsiteY2" fmla="*/ 1031164 h 1031164"/>
              <a:gd name="connsiteX0" fmla="*/ 0 w 738604"/>
              <a:gd name="connsiteY0" fmla="*/ 0 h 966920"/>
              <a:gd name="connsiteX1" fmla="*/ 618766 w 738604"/>
              <a:gd name="connsiteY1" fmla="*/ 570640 h 966920"/>
              <a:gd name="connsiteX2" fmla="*/ 738604 w 738604"/>
              <a:gd name="connsiteY2" fmla="*/ 966920 h 966920"/>
              <a:gd name="connsiteX0" fmla="*/ 0 w 738604"/>
              <a:gd name="connsiteY0" fmla="*/ 0 h 966920"/>
              <a:gd name="connsiteX1" fmla="*/ 553438 w 738604"/>
              <a:gd name="connsiteY1" fmla="*/ 570640 h 966920"/>
              <a:gd name="connsiteX2" fmla="*/ 738604 w 738604"/>
              <a:gd name="connsiteY2" fmla="*/ 966920 h 96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604" h="966920">
                <a:moveTo>
                  <a:pt x="0" y="0"/>
                </a:moveTo>
                <a:cubicBezTo>
                  <a:pt x="295059" y="326572"/>
                  <a:pt x="430337" y="409487"/>
                  <a:pt x="553438" y="570640"/>
                </a:cubicBezTo>
                <a:cubicBezTo>
                  <a:pt x="676539" y="731793"/>
                  <a:pt x="701936" y="874105"/>
                  <a:pt x="738604" y="96692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Freeform 16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Freeform 33"/>
          <p:cNvSpPr/>
          <p:nvPr/>
        </p:nvSpPr>
        <p:spPr>
          <a:xfrm rot="1887320">
            <a:off x="3794769" y="3179472"/>
            <a:ext cx="838773" cy="1127531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Freeform 34"/>
          <p:cNvSpPr/>
          <p:nvPr/>
        </p:nvSpPr>
        <p:spPr>
          <a:xfrm rot="16403152">
            <a:off x="4181141" y="2447267"/>
            <a:ext cx="577306" cy="30756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Isosceles Triangle 4"/>
          <p:cNvSpPr/>
          <p:nvPr/>
        </p:nvSpPr>
        <p:spPr>
          <a:xfrm rot="18224861">
            <a:off x="4318995" y="2480643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Isosceles Triangle 35"/>
          <p:cNvSpPr/>
          <p:nvPr/>
        </p:nvSpPr>
        <p:spPr>
          <a:xfrm rot="15904162">
            <a:off x="409700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15620607">
            <a:off x="4016705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44" name="Isosceles Triangle 43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Isosceles Triangle 45"/>
          <p:cNvSpPr/>
          <p:nvPr/>
        </p:nvSpPr>
        <p:spPr>
          <a:xfrm rot="14615221">
            <a:off x="4007798" y="191734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0" name="Group 29"/>
          <p:cNvGrpSpPr/>
          <p:nvPr/>
        </p:nvGrpSpPr>
        <p:grpSpPr>
          <a:xfrm>
            <a:off x="3358694" y="3596221"/>
            <a:ext cx="1068061" cy="772364"/>
            <a:chOff x="3358694" y="3596221"/>
            <a:chExt cx="1068061" cy="772364"/>
          </a:xfrm>
        </p:grpSpPr>
        <p:sp>
          <p:nvSpPr>
            <p:cNvPr id="32" name="Freeform 31"/>
            <p:cNvSpPr/>
            <p:nvPr/>
          </p:nvSpPr>
          <p:spPr>
            <a:xfrm rot="1138118">
              <a:off x="3358694" y="3596221"/>
              <a:ext cx="1068061" cy="7723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56842 w 610403"/>
                <a:gd name="connsiteY1" fmla="*/ 11653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09651 w 610403"/>
                <a:gd name="connsiteY1" fmla="*/ 152065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07917" y="107916"/>
                    <a:pt x="209651" y="152065"/>
                  </a:cubicBezTo>
                  <a:cubicBezTo>
                    <a:pt x="311385" y="196214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Isosceles Triangle 46"/>
            <p:cNvSpPr/>
            <p:nvPr/>
          </p:nvSpPr>
          <p:spPr>
            <a:xfrm rot="2715107">
              <a:off x="3906106" y="4089005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4245550">
              <a:off x="3596832" y="3671276"/>
              <a:ext cx="213360" cy="126609"/>
            </a:xfrm>
            <a:prstGeom prst="triangle">
              <a:avLst/>
            </a:prstGeom>
            <a:noFill/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073735" y="1818355"/>
            <a:ext cx="641115" cy="455705"/>
            <a:chOff x="2964112" y="1843457"/>
            <a:chExt cx="726292" cy="430030"/>
          </a:xfrm>
        </p:grpSpPr>
        <p:sp>
          <p:nvSpPr>
            <p:cNvPr id="50" name="Freeform 49"/>
            <p:cNvSpPr/>
            <p:nvPr/>
          </p:nvSpPr>
          <p:spPr>
            <a:xfrm rot="790711">
              <a:off x="2964112" y="1917252"/>
              <a:ext cx="726292" cy="356235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Isosceles Triangle 50"/>
            <p:cNvSpPr>
              <a:spLocks noChangeAspect="1"/>
            </p:cNvSpPr>
            <p:nvPr/>
          </p:nvSpPr>
          <p:spPr>
            <a:xfrm rot="2908564">
              <a:off x="3114485" y="1881285"/>
              <a:ext cx="203830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>
              <a:spLocks noChangeAspect="1"/>
            </p:cNvSpPr>
            <p:nvPr/>
          </p:nvSpPr>
          <p:spPr>
            <a:xfrm rot="2303498">
              <a:off x="3372358" y="2071142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1" name="Freeform 23"/>
          <p:cNvSpPr/>
          <p:nvPr/>
        </p:nvSpPr>
        <p:spPr>
          <a:xfrm rot="2850217">
            <a:off x="4093936" y="2365204"/>
            <a:ext cx="365477" cy="23422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  <a:gd name="connsiteX0" fmla="*/ 0 w 554426"/>
              <a:gd name="connsiteY0" fmla="*/ 0 h 437153"/>
              <a:gd name="connsiteX1" fmla="*/ 358822 w 554426"/>
              <a:gd name="connsiteY1" fmla="*/ 406891 h 437153"/>
              <a:gd name="connsiteX2" fmla="*/ 554426 w 554426"/>
              <a:gd name="connsiteY2" fmla="*/ 437153 h 437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4426" h="437153">
                <a:moveTo>
                  <a:pt x="0" y="0"/>
                </a:moveTo>
                <a:cubicBezTo>
                  <a:pt x="67606" y="53282"/>
                  <a:pt x="284970" y="378930"/>
                  <a:pt x="358822" y="406891"/>
                </a:cubicBezTo>
                <a:cubicBezTo>
                  <a:pt x="432674" y="434852"/>
                  <a:pt x="513675" y="430849"/>
                  <a:pt x="554426" y="43715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Isosceles Triangle 41"/>
          <p:cNvSpPr>
            <a:spLocks noChangeAspect="1"/>
          </p:cNvSpPr>
          <p:nvPr/>
        </p:nvSpPr>
        <p:spPr>
          <a:xfrm rot="5400000">
            <a:off x="4220435" y="2318799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43" name="Group 42"/>
          <p:cNvGrpSpPr/>
          <p:nvPr/>
        </p:nvGrpSpPr>
        <p:grpSpPr>
          <a:xfrm rot="3321502">
            <a:off x="2739770" y="2622247"/>
            <a:ext cx="325315" cy="232968"/>
            <a:chOff x="2774726" y="2482435"/>
            <a:chExt cx="325315" cy="232968"/>
          </a:xfrm>
        </p:grpSpPr>
        <p:sp>
          <p:nvSpPr>
            <p:cNvPr id="45" name="Freeform 44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Isosceles Triangle 52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55" name="Freeform 54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1477317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0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3" name="Freeform: Shape 42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/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58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52" name="Object 5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Rectangle 50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/>
            <p:spPr/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Ink 19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/>
            <p:spPr/>
          </p:pic>
        </mc:Fallback>
      </mc:AlternateContent>
      <p:sp>
        <p:nvSpPr>
          <p:cNvPr id="32" name="Freeform 31"/>
          <p:cNvSpPr/>
          <p:nvPr/>
        </p:nvSpPr>
        <p:spPr>
          <a:xfrm rot="1138118">
            <a:off x="3826308" y="4214845"/>
            <a:ext cx="497098" cy="23186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35"/>
          <p:cNvSpPr/>
          <p:nvPr/>
        </p:nvSpPr>
        <p:spPr>
          <a:xfrm rot="1887320">
            <a:off x="3794769" y="3179472"/>
            <a:ext cx="838773" cy="1127531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reeform 36"/>
          <p:cNvSpPr/>
          <p:nvPr/>
        </p:nvSpPr>
        <p:spPr>
          <a:xfrm rot="16403152">
            <a:off x="4188017" y="2550624"/>
            <a:ext cx="460777" cy="21149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8" name="Isosceles Triangle 37"/>
          <p:cNvSpPr/>
          <p:nvPr/>
        </p:nvSpPr>
        <p:spPr>
          <a:xfrm rot="18224861">
            <a:off x="4260735" y="2538898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15904162">
            <a:off x="4097008" y="4032351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Isosceles Triangle 39"/>
          <p:cNvSpPr/>
          <p:nvPr/>
        </p:nvSpPr>
        <p:spPr>
          <a:xfrm rot="15620607">
            <a:off x="4016705" y="329703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Isosceles Triangle 45"/>
          <p:cNvSpPr/>
          <p:nvPr/>
        </p:nvSpPr>
        <p:spPr>
          <a:xfrm rot="2715107">
            <a:off x="4011255" y="420933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TextBox 28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105 Ma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3073735" y="1818355"/>
            <a:ext cx="641115" cy="455705"/>
            <a:chOff x="2964112" y="1843457"/>
            <a:chExt cx="726292" cy="430030"/>
          </a:xfrm>
        </p:grpSpPr>
        <p:sp>
          <p:nvSpPr>
            <p:cNvPr id="33" name="Freeform 32"/>
            <p:cNvSpPr/>
            <p:nvPr/>
          </p:nvSpPr>
          <p:spPr>
            <a:xfrm rot="790711">
              <a:off x="2964112" y="1917252"/>
              <a:ext cx="726292" cy="356235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Isosceles Triangle 34"/>
            <p:cNvSpPr>
              <a:spLocks noChangeAspect="1"/>
            </p:cNvSpPr>
            <p:nvPr/>
          </p:nvSpPr>
          <p:spPr>
            <a:xfrm rot="2908564">
              <a:off x="3114485" y="1881285"/>
              <a:ext cx="203830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Isosceles Triangle 49"/>
            <p:cNvSpPr>
              <a:spLocks noChangeAspect="1"/>
            </p:cNvSpPr>
            <p:nvPr/>
          </p:nvSpPr>
          <p:spPr>
            <a:xfrm rot="2303498">
              <a:off x="3372358" y="2071142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358694" y="3596221"/>
            <a:ext cx="1068061" cy="772364"/>
            <a:chOff x="3358694" y="3596221"/>
            <a:chExt cx="1068061" cy="772364"/>
          </a:xfrm>
        </p:grpSpPr>
        <p:sp>
          <p:nvSpPr>
            <p:cNvPr id="58" name="Freeform 57"/>
            <p:cNvSpPr/>
            <p:nvPr/>
          </p:nvSpPr>
          <p:spPr>
            <a:xfrm rot="1138118">
              <a:off x="3358694" y="3596221"/>
              <a:ext cx="1068061" cy="7723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56842 w 610403"/>
                <a:gd name="connsiteY1" fmla="*/ 116539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09651 w 610403"/>
                <a:gd name="connsiteY1" fmla="*/ 152065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07917" y="107916"/>
                    <a:pt x="209651" y="152065"/>
                  </a:cubicBezTo>
                  <a:cubicBezTo>
                    <a:pt x="311385" y="196214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Isosceles Triangle 58"/>
            <p:cNvSpPr/>
            <p:nvPr/>
          </p:nvSpPr>
          <p:spPr>
            <a:xfrm rot="2715107">
              <a:off x="3906106" y="4089005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Isosceles Triangle 59"/>
            <p:cNvSpPr/>
            <p:nvPr/>
          </p:nvSpPr>
          <p:spPr>
            <a:xfrm rot="4245550">
              <a:off x="3596832" y="3671276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2" name="Freeform 23"/>
          <p:cNvSpPr/>
          <p:nvPr/>
        </p:nvSpPr>
        <p:spPr>
          <a:xfrm rot="2850217">
            <a:off x="4041694" y="2380423"/>
            <a:ext cx="384679" cy="21326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-1 w 528845"/>
              <a:gd name="connsiteY0" fmla="*/ 0 h 576222"/>
              <a:gd name="connsiteX1" fmla="*/ 333241 w 528845"/>
              <a:gd name="connsiteY1" fmla="*/ 545960 h 576222"/>
              <a:gd name="connsiteX2" fmla="*/ 528845 w 528845"/>
              <a:gd name="connsiteY2" fmla="*/ 576222 h 576222"/>
              <a:gd name="connsiteX0" fmla="*/ 0 w 554426"/>
              <a:gd name="connsiteY0" fmla="*/ 0 h 437153"/>
              <a:gd name="connsiteX1" fmla="*/ 358822 w 554426"/>
              <a:gd name="connsiteY1" fmla="*/ 406891 h 437153"/>
              <a:gd name="connsiteX2" fmla="*/ 554426 w 554426"/>
              <a:gd name="connsiteY2" fmla="*/ 437153 h 437153"/>
              <a:gd name="connsiteX0" fmla="*/ 0 w 607389"/>
              <a:gd name="connsiteY0" fmla="*/ 0 h 352940"/>
              <a:gd name="connsiteX1" fmla="*/ 411785 w 607389"/>
              <a:gd name="connsiteY1" fmla="*/ 322678 h 352940"/>
              <a:gd name="connsiteX2" fmla="*/ 607389 w 607389"/>
              <a:gd name="connsiteY2" fmla="*/ 352940 h 352940"/>
              <a:gd name="connsiteX0" fmla="*/ 0 w 583556"/>
              <a:gd name="connsiteY0" fmla="*/ 0 h 398034"/>
              <a:gd name="connsiteX1" fmla="*/ 411785 w 583556"/>
              <a:gd name="connsiteY1" fmla="*/ 322678 h 398034"/>
              <a:gd name="connsiteX2" fmla="*/ 583556 w 583556"/>
              <a:gd name="connsiteY2" fmla="*/ 398034 h 398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556" h="398034">
                <a:moveTo>
                  <a:pt x="0" y="0"/>
                </a:moveTo>
                <a:cubicBezTo>
                  <a:pt x="67606" y="53282"/>
                  <a:pt x="337933" y="294717"/>
                  <a:pt x="411785" y="322678"/>
                </a:cubicBezTo>
                <a:cubicBezTo>
                  <a:pt x="485637" y="350639"/>
                  <a:pt x="542805" y="391730"/>
                  <a:pt x="583556" y="39803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Isosceles Triangle 43"/>
          <p:cNvSpPr>
            <a:spLocks noChangeAspect="1"/>
          </p:cNvSpPr>
          <p:nvPr/>
        </p:nvSpPr>
        <p:spPr>
          <a:xfrm rot="4988742">
            <a:off x="4172207" y="2309295"/>
            <a:ext cx="215996" cy="128173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TextBox 33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5" name="Freeform 44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Isosceles Triangle 47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grpSp>
        <p:nvGrpSpPr>
          <p:cNvPr id="64" name="Group 63"/>
          <p:cNvGrpSpPr/>
          <p:nvPr/>
        </p:nvGrpSpPr>
        <p:grpSpPr>
          <a:xfrm rot="3321502">
            <a:off x="2739770" y="2622247"/>
            <a:ext cx="325315" cy="232968"/>
            <a:chOff x="2774726" y="2482435"/>
            <a:chExt cx="325315" cy="232968"/>
          </a:xfrm>
        </p:grpSpPr>
        <p:sp>
          <p:nvSpPr>
            <p:cNvPr id="65" name="Freeform 64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6" name="Isosceles Triangle 65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68" name="Freeform 67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  <p:sp>
        <p:nvSpPr>
          <p:cNvPr id="54" name="Freeform 53"/>
          <p:cNvSpPr/>
          <p:nvPr/>
        </p:nvSpPr>
        <p:spPr>
          <a:xfrm>
            <a:off x="3513221" y="1203157"/>
            <a:ext cx="803485" cy="99829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738602 w 838773"/>
              <a:gd name="connsiteY3" fmla="*/ 976097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51669"/>
              <a:gd name="connsiteY0" fmla="*/ 0 h 1031164"/>
              <a:gd name="connsiteX1" fmla="*/ 618766 w 751669"/>
              <a:gd name="connsiteY1" fmla="*/ 570640 h 1031164"/>
              <a:gd name="connsiteX2" fmla="*/ 751669 w 751669"/>
              <a:gd name="connsiteY2" fmla="*/ 1031164 h 1031164"/>
              <a:gd name="connsiteX0" fmla="*/ 0 w 738604"/>
              <a:gd name="connsiteY0" fmla="*/ 0 h 966920"/>
              <a:gd name="connsiteX1" fmla="*/ 618766 w 738604"/>
              <a:gd name="connsiteY1" fmla="*/ 570640 h 966920"/>
              <a:gd name="connsiteX2" fmla="*/ 738604 w 738604"/>
              <a:gd name="connsiteY2" fmla="*/ 966920 h 966920"/>
              <a:gd name="connsiteX0" fmla="*/ 0 w 738604"/>
              <a:gd name="connsiteY0" fmla="*/ 0 h 966920"/>
              <a:gd name="connsiteX1" fmla="*/ 553438 w 738604"/>
              <a:gd name="connsiteY1" fmla="*/ 570640 h 966920"/>
              <a:gd name="connsiteX2" fmla="*/ 738604 w 738604"/>
              <a:gd name="connsiteY2" fmla="*/ 966920 h 96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604" h="966920">
                <a:moveTo>
                  <a:pt x="0" y="0"/>
                </a:moveTo>
                <a:cubicBezTo>
                  <a:pt x="295059" y="326572"/>
                  <a:pt x="430337" y="409487"/>
                  <a:pt x="553438" y="570640"/>
                </a:cubicBezTo>
                <a:cubicBezTo>
                  <a:pt x="676539" y="731793"/>
                  <a:pt x="701936" y="874105"/>
                  <a:pt x="738604" y="96692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Isosceles Triangle 54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Isosceles Triangle 55"/>
          <p:cNvSpPr/>
          <p:nvPr/>
        </p:nvSpPr>
        <p:spPr>
          <a:xfrm rot="14615221">
            <a:off x="4007798" y="191734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90225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100 Ma</a:t>
            </a:r>
          </a:p>
        </p:txBody>
      </p:sp>
      <p:pic>
        <p:nvPicPr>
          <p:cNvPr id="3" name="Picture 2" descr="image_10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1" name="Freeform: Shape 4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51" name="Object 50"/>
          <p:cNvGraphicFramePr>
            <a:graphicFrameLocks noChangeAspect="1"/>
          </p:cNvGraphicFramePr>
          <p:nvPr>
            <p:extLst/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8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51" name="Object 5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Rectangle 45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Ink 17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/>
            <p:spPr/>
          </p:pic>
        </mc:Fallback>
      </mc:AlternateContent>
      <p:sp>
        <p:nvSpPr>
          <p:cNvPr id="31" name="Freeform 30"/>
          <p:cNvSpPr/>
          <p:nvPr/>
        </p:nvSpPr>
        <p:spPr>
          <a:xfrm rot="1138118">
            <a:off x="3826308" y="4214845"/>
            <a:ext cx="497098" cy="23186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reeform 32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Freeform 33"/>
          <p:cNvSpPr/>
          <p:nvPr/>
        </p:nvSpPr>
        <p:spPr>
          <a:xfrm rot="1887320">
            <a:off x="3781852" y="3250425"/>
            <a:ext cx="831709" cy="105294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16200000">
            <a:off x="4074318" y="3998764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Isosceles Triangle 37"/>
          <p:cNvSpPr/>
          <p:nvPr/>
        </p:nvSpPr>
        <p:spPr>
          <a:xfrm rot="15620607">
            <a:off x="3979829" y="336425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4572650">
            <a:off x="4166077" y="247574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Isosceles Triangle 43"/>
          <p:cNvSpPr/>
          <p:nvPr/>
        </p:nvSpPr>
        <p:spPr>
          <a:xfrm rot="2715107">
            <a:off x="4011255" y="420933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0" name="Group 29"/>
          <p:cNvGrpSpPr/>
          <p:nvPr/>
        </p:nvGrpSpPr>
        <p:grpSpPr>
          <a:xfrm>
            <a:off x="3073735" y="1818355"/>
            <a:ext cx="641115" cy="455705"/>
            <a:chOff x="2964112" y="1843457"/>
            <a:chExt cx="726292" cy="430030"/>
          </a:xfrm>
        </p:grpSpPr>
        <p:sp>
          <p:nvSpPr>
            <p:cNvPr id="32" name="Freeform 31"/>
            <p:cNvSpPr/>
            <p:nvPr/>
          </p:nvSpPr>
          <p:spPr>
            <a:xfrm rot="790711">
              <a:off x="2964112" y="1917252"/>
              <a:ext cx="726292" cy="356235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>
              <a:spLocks noChangeAspect="1"/>
            </p:cNvSpPr>
            <p:nvPr/>
          </p:nvSpPr>
          <p:spPr>
            <a:xfrm rot="2908564">
              <a:off x="3114485" y="1881285"/>
              <a:ext cx="203830" cy="128173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Isosceles Triangle 48"/>
            <p:cNvSpPr>
              <a:spLocks noChangeAspect="1"/>
            </p:cNvSpPr>
            <p:nvPr/>
          </p:nvSpPr>
          <p:spPr>
            <a:xfrm rot="2303498">
              <a:off x="3372358" y="2071142"/>
              <a:ext cx="212665" cy="126196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2" name="Freeform 41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Isosceles Triangle 42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grpSp>
        <p:nvGrpSpPr>
          <p:cNvPr id="50" name="Group 49"/>
          <p:cNvGrpSpPr/>
          <p:nvPr/>
        </p:nvGrpSpPr>
        <p:grpSpPr>
          <a:xfrm rot="3321502">
            <a:off x="2739770" y="2622247"/>
            <a:ext cx="325315" cy="232968"/>
            <a:chOff x="2774726" y="2482435"/>
            <a:chExt cx="325315" cy="232968"/>
          </a:xfrm>
        </p:grpSpPr>
        <p:sp>
          <p:nvSpPr>
            <p:cNvPr id="56" name="Freeform 55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Isosceles Triangle 56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165062" y="1859349"/>
            <a:ext cx="438443" cy="591912"/>
            <a:chOff x="2149574" y="1859349"/>
            <a:chExt cx="438443" cy="591912"/>
          </a:xfrm>
        </p:grpSpPr>
        <p:sp>
          <p:nvSpPr>
            <p:cNvPr id="59" name="Freeform 58"/>
            <p:cNvSpPr/>
            <p:nvPr/>
          </p:nvSpPr>
          <p:spPr>
            <a:xfrm rot="2949332">
              <a:off x="2072840" y="1936083"/>
              <a:ext cx="591912" cy="438443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0" name="Isosceles Triangle 59"/>
            <p:cNvSpPr/>
            <p:nvPr/>
          </p:nvSpPr>
          <p:spPr>
            <a:xfrm rot="5400000">
              <a:off x="2307943" y="2067283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  <p:sp>
        <p:nvSpPr>
          <p:cNvPr id="35" name="Freeform 34"/>
          <p:cNvSpPr/>
          <p:nvPr/>
        </p:nvSpPr>
        <p:spPr>
          <a:xfrm>
            <a:off x="3513221" y="1203157"/>
            <a:ext cx="803485" cy="99829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738602 w 838773"/>
              <a:gd name="connsiteY3" fmla="*/ 976097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0" fmla="*/ 0 w 751669"/>
              <a:gd name="connsiteY0" fmla="*/ 0 h 1031164"/>
              <a:gd name="connsiteX1" fmla="*/ 618766 w 751669"/>
              <a:gd name="connsiteY1" fmla="*/ 570640 h 1031164"/>
              <a:gd name="connsiteX2" fmla="*/ 751669 w 751669"/>
              <a:gd name="connsiteY2" fmla="*/ 1031164 h 1031164"/>
              <a:gd name="connsiteX0" fmla="*/ 0 w 738604"/>
              <a:gd name="connsiteY0" fmla="*/ 0 h 966920"/>
              <a:gd name="connsiteX1" fmla="*/ 618766 w 738604"/>
              <a:gd name="connsiteY1" fmla="*/ 570640 h 966920"/>
              <a:gd name="connsiteX2" fmla="*/ 738604 w 738604"/>
              <a:gd name="connsiteY2" fmla="*/ 966920 h 966920"/>
              <a:gd name="connsiteX0" fmla="*/ 0 w 738604"/>
              <a:gd name="connsiteY0" fmla="*/ 0 h 966920"/>
              <a:gd name="connsiteX1" fmla="*/ 553438 w 738604"/>
              <a:gd name="connsiteY1" fmla="*/ 570640 h 966920"/>
              <a:gd name="connsiteX2" fmla="*/ 738604 w 738604"/>
              <a:gd name="connsiteY2" fmla="*/ 966920 h 966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38604" h="966920">
                <a:moveTo>
                  <a:pt x="0" y="0"/>
                </a:moveTo>
                <a:cubicBezTo>
                  <a:pt x="295059" y="326572"/>
                  <a:pt x="430337" y="409487"/>
                  <a:pt x="553438" y="570640"/>
                </a:cubicBezTo>
                <a:cubicBezTo>
                  <a:pt x="676539" y="731793"/>
                  <a:pt x="701936" y="874105"/>
                  <a:pt x="738604" y="96692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Isosceles Triangle 52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Isosceles Triangle 53"/>
          <p:cNvSpPr/>
          <p:nvPr/>
        </p:nvSpPr>
        <p:spPr>
          <a:xfrm rot="14615221">
            <a:off x="4007798" y="191734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104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_9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graphicFrame>
        <p:nvGraphicFramePr>
          <p:cNvPr id="34" name="Object 33"/>
          <p:cNvGraphicFramePr>
            <a:graphicFrameLocks noChangeAspect="1"/>
          </p:cNvGraphicFramePr>
          <p:nvPr>
            <p:extLst/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06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Freeform: Shape 3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ectangle 5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/>
            <p:spPr/>
          </p:pic>
        </mc:Fallback>
      </mc:AlternateContent>
      <p:sp>
        <p:nvSpPr>
          <p:cNvPr id="18" name="Freeform 17"/>
          <p:cNvSpPr/>
          <p:nvPr/>
        </p:nvSpPr>
        <p:spPr>
          <a:xfrm>
            <a:off x="3490786" y="1174154"/>
            <a:ext cx="786089" cy="1006242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  <a:gd name="connsiteX0" fmla="*/ 0 w 856454"/>
              <a:gd name="connsiteY0" fmla="*/ 0 h 1122756"/>
              <a:gd name="connsiteX1" fmla="*/ 549499 w 856454"/>
              <a:gd name="connsiteY1" fmla="*/ 590450 h 1122756"/>
              <a:gd name="connsiteX2" fmla="*/ 848668 w 856454"/>
              <a:gd name="connsiteY2" fmla="*/ 1078005 h 1122756"/>
              <a:gd name="connsiteX3" fmla="*/ 700675 w 856454"/>
              <a:gd name="connsiteY3" fmla="*/ 1092530 h 1122756"/>
              <a:gd name="connsiteX0" fmla="*/ 0 w 848668"/>
              <a:gd name="connsiteY0" fmla="*/ 0 h 1078005"/>
              <a:gd name="connsiteX1" fmla="*/ 549499 w 848668"/>
              <a:gd name="connsiteY1" fmla="*/ 590450 h 1078005"/>
              <a:gd name="connsiteX2" fmla="*/ 848668 w 848668"/>
              <a:gd name="connsiteY2" fmla="*/ 1078005 h 1078005"/>
              <a:gd name="connsiteX0" fmla="*/ 0 w 784066"/>
              <a:gd name="connsiteY0" fmla="*/ 0 h 981006"/>
              <a:gd name="connsiteX1" fmla="*/ 549499 w 784066"/>
              <a:gd name="connsiteY1" fmla="*/ 590450 h 981006"/>
              <a:gd name="connsiteX2" fmla="*/ 784066 w 784066"/>
              <a:gd name="connsiteY2" fmla="*/ 981006 h 981006"/>
              <a:gd name="connsiteX0" fmla="*/ 0 w 765609"/>
              <a:gd name="connsiteY0" fmla="*/ 0 h 981006"/>
              <a:gd name="connsiteX1" fmla="*/ 549499 w 765609"/>
              <a:gd name="connsiteY1" fmla="*/ 590450 h 981006"/>
              <a:gd name="connsiteX2" fmla="*/ 765609 w 765609"/>
              <a:gd name="connsiteY2" fmla="*/ 981006 h 98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5609" h="981006">
                <a:moveTo>
                  <a:pt x="0" y="0"/>
                </a:moveTo>
                <a:cubicBezTo>
                  <a:pt x="295059" y="326572"/>
                  <a:pt x="421898" y="426949"/>
                  <a:pt x="549499" y="590450"/>
                </a:cubicBezTo>
                <a:cubicBezTo>
                  <a:pt x="677100" y="753951"/>
                  <a:pt x="716572" y="898096"/>
                  <a:pt x="765609" y="98100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3899233">
            <a:off x="2240037" y="2198406"/>
            <a:ext cx="384761" cy="34935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 rot="1138118">
            <a:off x="3900474" y="4283585"/>
            <a:ext cx="411447" cy="17551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Freeform 26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4572650">
            <a:off x="4166077" y="247574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6377314">
            <a:off x="2389503" y="234700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Isosceles Triangle 42"/>
          <p:cNvSpPr/>
          <p:nvPr/>
        </p:nvSpPr>
        <p:spPr>
          <a:xfrm rot="2446950">
            <a:off x="4011255" y="420933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Isosceles Triangle 44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8" name="Isosceles Triangle 47"/>
          <p:cNvSpPr/>
          <p:nvPr/>
        </p:nvSpPr>
        <p:spPr>
          <a:xfrm rot="14494230">
            <a:off x="3958439" y="18991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095 Ma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52" name="Freeform 51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Isosceles Triangle 52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Isosceles Triangle 53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Freeform 54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7" name="Group 56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58" name="Freeform 57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Isosceles Triangle 58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1" name="Freeform 60"/>
          <p:cNvSpPr/>
          <p:nvPr/>
        </p:nvSpPr>
        <p:spPr>
          <a:xfrm rot="1887320">
            <a:off x="3781852" y="3250425"/>
            <a:ext cx="831709" cy="105294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Isosceles Triangle 61"/>
          <p:cNvSpPr/>
          <p:nvPr/>
        </p:nvSpPr>
        <p:spPr>
          <a:xfrm rot="16200000">
            <a:off x="4074318" y="3998764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Isosceles Triangle 62"/>
          <p:cNvSpPr/>
          <p:nvPr/>
        </p:nvSpPr>
        <p:spPr>
          <a:xfrm rot="15620607">
            <a:off x="3979829" y="336425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6" name="Freeform 35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Isosceles Triangle 39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0394849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090 Ma</a:t>
            </a:r>
          </a:p>
        </p:txBody>
      </p:sp>
      <p:pic>
        <p:nvPicPr>
          <p:cNvPr id="3" name="Picture 2" descr="image_9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graphicFrame>
        <p:nvGraphicFramePr>
          <p:cNvPr id="39" name="Object 38"/>
          <p:cNvGraphicFramePr>
            <a:graphicFrameLocks noChangeAspect="1"/>
          </p:cNvGraphicFramePr>
          <p:nvPr>
            <p:extLst/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0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39" name="Object 3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Freeform: Shape 35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Rectangle 50"/>
          <p:cNvSpPr/>
          <p:nvPr/>
        </p:nvSpPr>
        <p:spPr>
          <a:xfrm>
            <a:off x="0" y="-1"/>
            <a:ext cx="9155652" cy="685800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/>
            <p:spPr/>
          </p:pic>
        </mc:Fallback>
      </mc:AlternateContent>
      <p:sp>
        <p:nvSpPr>
          <p:cNvPr id="19" name="Freeform 18"/>
          <p:cNvSpPr/>
          <p:nvPr/>
        </p:nvSpPr>
        <p:spPr>
          <a:xfrm rot="1138118">
            <a:off x="3966592" y="4353819"/>
            <a:ext cx="333596" cy="1163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 rot="1887320">
            <a:off x="3811398" y="3355342"/>
            <a:ext cx="772618" cy="956343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6200000">
            <a:off x="4074318" y="3998764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4987482">
            <a:off x="3995957" y="346911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4572650">
            <a:off x="4166077" y="247574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2446950">
            <a:off x="4053829" y="4271589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0" name="Group 39"/>
          <p:cNvGrpSpPr/>
          <p:nvPr/>
        </p:nvGrpSpPr>
        <p:grpSpPr>
          <a:xfrm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41" name="Freeform 40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Isosceles Triangle 41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Isosceles Triangle 42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Freeform 43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oup 45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47" name="Freeform 46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50" name="Freeform 49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Isosceles Triangle 51"/>
          <p:cNvSpPr/>
          <p:nvPr/>
        </p:nvSpPr>
        <p:spPr>
          <a:xfrm rot="635432">
            <a:off x="2346487" y="1187442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noFill/>
            </a:endParaRPr>
          </a:p>
        </p:txBody>
      </p:sp>
      <p:sp>
        <p:nvSpPr>
          <p:cNvPr id="54" name="Freeform 53"/>
          <p:cNvSpPr/>
          <p:nvPr/>
        </p:nvSpPr>
        <p:spPr>
          <a:xfrm rot="3899233">
            <a:off x="2255525" y="2198406"/>
            <a:ext cx="384761" cy="34935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8" name="Freeform 57"/>
          <p:cNvSpPr/>
          <p:nvPr/>
        </p:nvSpPr>
        <p:spPr>
          <a:xfrm rot="3611500">
            <a:off x="3608104" y="2938622"/>
            <a:ext cx="563686" cy="5456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Isosceles Triangle 58"/>
          <p:cNvSpPr/>
          <p:nvPr/>
        </p:nvSpPr>
        <p:spPr>
          <a:xfrm rot="3899601">
            <a:off x="3849877" y="2871563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TextBox 44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  <p:sp>
        <p:nvSpPr>
          <p:cNvPr id="34" name="Freeform 33"/>
          <p:cNvSpPr/>
          <p:nvPr/>
        </p:nvSpPr>
        <p:spPr>
          <a:xfrm>
            <a:off x="3490786" y="1174154"/>
            <a:ext cx="786089" cy="1006242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  <a:gd name="connsiteX0" fmla="*/ 0 w 856454"/>
              <a:gd name="connsiteY0" fmla="*/ 0 h 1122756"/>
              <a:gd name="connsiteX1" fmla="*/ 549499 w 856454"/>
              <a:gd name="connsiteY1" fmla="*/ 590450 h 1122756"/>
              <a:gd name="connsiteX2" fmla="*/ 848668 w 856454"/>
              <a:gd name="connsiteY2" fmla="*/ 1078005 h 1122756"/>
              <a:gd name="connsiteX3" fmla="*/ 700675 w 856454"/>
              <a:gd name="connsiteY3" fmla="*/ 1092530 h 1122756"/>
              <a:gd name="connsiteX0" fmla="*/ 0 w 848668"/>
              <a:gd name="connsiteY0" fmla="*/ 0 h 1078005"/>
              <a:gd name="connsiteX1" fmla="*/ 549499 w 848668"/>
              <a:gd name="connsiteY1" fmla="*/ 590450 h 1078005"/>
              <a:gd name="connsiteX2" fmla="*/ 848668 w 848668"/>
              <a:gd name="connsiteY2" fmla="*/ 1078005 h 1078005"/>
              <a:gd name="connsiteX0" fmla="*/ 0 w 784066"/>
              <a:gd name="connsiteY0" fmla="*/ 0 h 981006"/>
              <a:gd name="connsiteX1" fmla="*/ 549499 w 784066"/>
              <a:gd name="connsiteY1" fmla="*/ 590450 h 981006"/>
              <a:gd name="connsiteX2" fmla="*/ 784066 w 784066"/>
              <a:gd name="connsiteY2" fmla="*/ 981006 h 981006"/>
              <a:gd name="connsiteX0" fmla="*/ 0 w 765609"/>
              <a:gd name="connsiteY0" fmla="*/ 0 h 981006"/>
              <a:gd name="connsiteX1" fmla="*/ 549499 w 765609"/>
              <a:gd name="connsiteY1" fmla="*/ 590450 h 981006"/>
              <a:gd name="connsiteX2" fmla="*/ 765609 w 765609"/>
              <a:gd name="connsiteY2" fmla="*/ 981006 h 98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5609" h="981006">
                <a:moveTo>
                  <a:pt x="0" y="0"/>
                </a:moveTo>
                <a:cubicBezTo>
                  <a:pt x="295059" y="326572"/>
                  <a:pt x="421898" y="426949"/>
                  <a:pt x="549499" y="590450"/>
                </a:cubicBezTo>
                <a:cubicBezTo>
                  <a:pt x="677100" y="753951"/>
                  <a:pt x="716572" y="898096"/>
                  <a:pt x="765609" y="98100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13150151">
            <a:off x="3625728" y="14710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Isosceles Triangle 48"/>
          <p:cNvSpPr/>
          <p:nvPr/>
        </p:nvSpPr>
        <p:spPr>
          <a:xfrm rot="14494230">
            <a:off x="3958439" y="18991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998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8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50" name="Freeform: Shape 49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4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Ink 1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/>
            <p:spPr/>
          </p:pic>
        </mc:Fallback>
      </mc:AlternateContent>
      <p:sp>
        <p:nvSpPr>
          <p:cNvPr id="36" name="Isosceles Triangle 35"/>
          <p:cNvSpPr/>
          <p:nvPr/>
        </p:nvSpPr>
        <p:spPr>
          <a:xfrm rot="2446950">
            <a:off x="4027151" y="435377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Freeform 42"/>
          <p:cNvSpPr/>
          <p:nvPr/>
        </p:nvSpPr>
        <p:spPr>
          <a:xfrm rot="2850217">
            <a:off x="3861236" y="3923429"/>
            <a:ext cx="310881" cy="4571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Isosceles Triangle 43"/>
          <p:cNvSpPr/>
          <p:nvPr/>
        </p:nvSpPr>
        <p:spPr>
          <a:xfrm rot="3138318">
            <a:off x="3977643" y="384224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085 Ma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46" name="Freeform 45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Isosceles Triangle 46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Freeform 48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4" name="Group 53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55" name="Freeform 54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6" name="Isosceles Triangle 55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8" name="Freeform 37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Isosceles Triangle 52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Freeform 61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3" name="Freeform 62"/>
          <p:cNvSpPr/>
          <p:nvPr/>
        </p:nvSpPr>
        <p:spPr>
          <a:xfrm>
            <a:off x="3490786" y="1174154"/>
            <a:ext cx="833467" cy="1019343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  <a:gd name="connsiteX0" fmla="*/ 0 w 889865"/>
              <a:gd name="connsiteY0" fmla="*/ 0 h 1252571"/>
              <a:gd name="connsiteX1" fmla="*/ 549499 w 889865"/>
              <a:gd name="connsiteY1" fmla="*/ 590450 h 1252571"/>
              <a:gd name="connsiteX2" fmla="*/ 848668 w 889865"/>
              <a:gd name="connsiteY2" fmla="*/ 1078005 h 1252571"/>
              <a:gd name="connsiteX3" fmla="*/ 889865 w 889865"/>
              <a:gd name="connsiteY3" fmla="*/ 1251427 h 1252571"/>
              <a:gd name="connsiteX0" fmla="*/ 0 w 848668"/>
              <a:gd name="connsiteY0" fmla="*/ 0 h 1078005"/>
              <a:gd name="connsiteX1" fmla="*/ 549499 w 848668"/>
              <a:gd name="connsiteY1" fmla="*/ 590450 h 1078005"/>
              <a:gd name="connsiteX2" fmla="*/ 848668 w 848668"/>
              <a:gd name="connsiteY2" fmla="*/ 1078005 h 1078005"/>
              <a:gd name="connsiteX0" fmla="*/ 0 w 811753"/>
              <a:gd name="connsiteY0" fmla="*/ 0 h 1034722"/>
              <a:gd name="connsiteX1" fmla="*/ 549499 w 811753"/>
              <a:gd name="connsiteY1" fmla="*/ 590450 h 1034722"/>
              <a:gd name="connsiteX2" fmla="*/ 811753 w 811753"/>
              <a:gd name="connsiteY2" fmla="*/ 1034722 h 1034722"/>
              <a:gd name="connsiteX0" fmla="*/ 0 w 811753"/>
              <a:gd name="connsiteY0" fmla="*/ 0 h 1034722"/>
              <a:gd name="connsiteX1" fmla="*/ 535656 w 811753"/>
              <a:gd name="connsiteY1" fmla="*/ 595259 h 1034722"/>
              <a:gd name="connsiteX2" fmla="*/ 811753 w 811753"/>
              <a:gd name="connsiteY2" fmla="*/ 1034722 h 103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1753" h="1034722">
                <a:moveTo>
                  <a:pt x="0" y="0"/>
                </a:moveTo>
                <a:cubicBezTo>
                  <a:pt x="295059" y="326572"/>
                  <a:pt x="400364" y="422805"/>
                  <a:pt x="535656" y="595259"/>
                </a:cubicBezTo>
                <a:cubicBezTo>
                  <a:pt x="670948" y="767713"/>
                  <a:pt x="762716" y="951812"/>
                  <a:pt x="811753" y="1034722"/>
                </a:cubicBezTo>
              </a:path>
            </a:pathLst>
          </a:custGeom>
          <a:noFill/>
          <a:ln w="57150" cmpd="sng">
            <a:solidFill>
              <a:srgbClr val="FF000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 39"/>
          <p:cNvSpPr/>
          <p:nvPr/>
        </p:nvSpPr>
        <p:spPr>
          <a:xfrm>
            <a:off x="3489909" y="1169681"/>
            <a:ext cx="567205" cy="612158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13845304">
            <a:off x="3618844" y="1443428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Freeform 60"/>
          <p:cNvSpPr/>
          <p:nvPr/>
        </p:nvSpPr>
        <p:spPr>
          <a:xfrm rot="1887320">
            <a:off x="3891066" y="3511024"/>
            <a:ext cx="649108" cy="823096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4" name="Isosceles Triangle 63"/>
          <p:cNvSpPr/>
          <p:nvPr/>
        </p:nvSpPr>
        <p:spPr>
          <a:xfrm rot="16200000">
            <a:off x="4074318" y="3998764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5" name="Isosceles Triangle 64"/>
          <p:cNvSpPr/>
          <p:nvPr/>
        </p:nvSpPr>
        <p:spPr>
          <a:xfrm rot="14987482">
            <a:off x="4008916" y="359869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6" name="Freeform 65"/>
          <p:cNvSpPr/>
          <p:nvPr/>
        </p:nvSpPr>
        <p:spPr>
          <a:xfrm rot="3611500">
            <a:off x="3608104" y="2938622"/>
            <a:ext cx="563686" cy="5456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38100" cmpd="sng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Isosceles Triangle 66"/>
          <p:cNvSpPr/>
          <p:nvPr/>
        </p:nvSpPr>
        <p:spPr>
          <a:xfrm rot="3899601">
            <a:off x="3849877" y="2871563"/>
            <a:ext cx="213360" cy="126609"/>
          </a:xfrm>
          <a:prstGeom prst="triangle">
            <a:avLst/>
          </a:prstGeom>
          <a:noFill/>
          <a:ln w="38100" cmpd="sng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TextBox 32"/>
          <p:cNvSpPr txBox="1"/>
          <p:nvPr/>
        </p:nvSpPr>
        <p:spPr>
          <a:xfrm>
            <a:off x="2167581" y="7454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63620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080 Ma</a:t>
            </a:r>
          </a:p>
        </p:txBody>
      </p:sp>
      <p:pic>
        <p:nvPicPr>
          <p:cNvPr id="3" name="Picture 2" descr="image_8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  <a:ln>
            <a:noFill/>
          </a:ln>
        </p:spPr>
      </p:pic>
      <p:sp>
        <p:nvSpPr>
          <p:cNvPr id="37" name="Freeform: Shape 36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5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  <p:sp>
        <p:nvSpPr>
          <p:cNvPr id="25" name="Freeform 24"/>
          <p:cNvSpPr/>
          <p:nvPr/>
        </p:nvSpPr>
        <p:spPr>
          <a:xfrm>
            <a:off x="3418410" y="1155953"/>
            <a:ext cx="414813" cy="473447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3474565">
            <a:off x="3481679" y="1395067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2296677" flipV="1">
            <a:off x="3511558" y="3893792"/>
            <a:ext cx="805306" cy="41540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02227"/>
              <a:gd name="connsiteY0" fmla="*/ 99741 h 99741"/>
              <a:gd name="connsiteX1" fmla="*/ 181056 w 402227"/>
              <a:gd name="connsiteY1" fmla="*/ 72751 h 99741"/>
              <a:gd name="connsiteX2" fmla="*/ 402227 w 402227"/>
              <a:gd name="connsiteY2" fmla="*/ 0 h 99741"/>
              <a:gd name="connsiteX0" fmla="*/ 0 w 432934"/>
              <a:gd name="connsiteY0" fmla="*/ 110881 h 110881"/>
              <a:gd name="connsiteX1" fmla="*/ 211763 w 432934"/>
              <a:gd name="connsiteY1" fmla="*/ 72751 h 110881"/>
              <a:gd name="connsiteX2" fmla="*/ 432934 w 432934"/>
              <a:gd name="connsiteY2" fmla="*/ 0 h 110881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413509"/>
              <a:gd name="connsiteY0" fmla="*/ 126315 h 126315"/>
              <a:gd name="connsiteX1" fmla="*/ 192338 w 413509"/>
              <a:gd name="connsiteY1" fmla="*/ 72751 h 126315"/>
              <a:gd name="connsiteX2" fmla="*/ 413509 w 413509"/>
              <a:gd name="connsiteY2" fmla="*/ 0 h 126315"/>
              <a:gd name="connsiteX0" fmla="*/ 0 w 468731"/>
              <a:gd name="connsiteY0" fmla="*/ 299230 h 299230"/>
              <a:gd name="connsiteX1" fmla="*/ 192338 w 468731"/>
              <a:gd name="connsiteY1" fmla="*/ 245666 h 299230"/>
              <a:gd name="connsiteX2" fmla="*/ 468731 w 468731"/>
              <a:gd name="connsiteY2" fmla="*/ 0 h 299230"/>
              <a:gd name="connsiteX0" fmla="*/ 0 w 468731"/>
              <a:gd name="connsiteY0" fmla="*/ 299230 h 299230"/>
              <a:gd name="connsiteX1" fmla="*/ 192338 w 468731"/>
              <a:gd name="connsiteY1" fmla="*/ 245666 h 299230"/>
              <a:gd name="connsiteX2" fmla="*/ 468731 w 468731"/>
              <a:gd name="connsiteY2" fmla="*/ 0 h 299230"/>
              <a:gd name="connsiteX0" fmla="*/ 0 w 408234"/>
              <a:gd name="connsiteY0" fmla="*/ 292569 h 292569"/>
              <a:gd name="connsiteX1" fmla="*/ 131841 w 408234"/>
              <a:gd name="connsiteY1" fmla="*/ 245666 h 292569"/>
              <a:gd name="connsiteX2" fmla="*/ 408234 w 408234"/>
              <a:gd name="connsiteY2" fmla="*/ 0 h 292569"/>
              <a:gd name="connsiteX0" fmla="*/ 0 w 459281"/>
              <a:gd name="connsiteY0" fmla="*/ 303895 h 303895"/>
              <a:gd name="connsiteX1" fmla="*/ 182888 w 459281"/>
              <a:gd name="connsiteY1" fmla="*/ 245666 h 303895"/>
              <a:gd name="connsiteX2" fmla="*/ 459281 w 459281"/>
              <a:gd name="connsiteY2" fmla="*/ 0 h 303895"/>
              <a:gd name="connsiteX0" fmla="*/ 0 w 444844"/>
              <a:gd name="connsiteY0" fmla="*/ 313945 h 313945"/>
              <a:gd name="connsiteX1" fmla="*/ 168451 w 444844"/>
              <a:gd name="connsiteY1" fmla="*/ 245666 h 313945"/>
              <a:gd name="connsiteX2" fmla="*/ 444844 w 444844"/>
              <a:gd name="connsiteY2" fmla="*/ 0 h 313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4844" h="313945">
                <a:moveTo>
                  <a:pt x="0" y="313945"/>
                </a:moveTo>
                <a:cubicBezTo>
                  <a:pt x="9735" y="313397"/>
                  <a:pt x="82421" y="241993"/>
                  <a:pt x="168451" y="245666"/>
                </a:cubicBezTo>
                <a:cubicBezTo>
                  <a:pt x="281110" y="265964"/>
                  <a:pt x="364011" y="257541"/>
                  <a:pt x="444844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3489015">
            <a:off x="3782083" y="376521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/>
          <p:cNvSpPr/>
          <p:nvPr/>
        </p:nvSpPr>
        <p:spPr>
          <a:xfrm rot="2882149">
            <a:off x="4024643" y="394152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Isosceles Triangle 29"/>
          <p:cNvSpPr/>
          <p:nvPr/>
        </p:nvSpPr>
        <p:spPr>
          <a:xfrm rot="6523638">
            <a:off x="4076006" y="438460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9" name="Group 28"/>
          <p:cNvGrpSpPr/>
          <p:nvPr/>
        </p:nvGrpSpPr>
        <p:grpSpPr>
          <a:xfrm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31" name="Freeform 30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Isosceles Triangle 31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Isosceles Triangle 32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Freeform 33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0" name="Freeform 39"/>
          <p:cNvSpPr/>
          <p:nvPr/>
        </p:nvSpPr>
        <p:spPr>
          <a:xfrm rot="1887320">
            <a:off x="4103436" y="4217436"/>
            <a:ext cx="372210" cy="25045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Isosceles Triangle 40"/>
          <p:cNvSpPr/>
          <p:nvPr/>
        </p:nvSpPr>
        <p:spPr>
          <a:xfrm rot="14855678">
            <a:off x="4109274" y="426110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Freeform 41"/>
          <p:cNvSpPr/>
          <p:nvPr/>
        </p:nvSpPr>
        <p:spPr>
          <a:xfrm rot="1887320">
            <a:off x="4113912" y="3598651"/>
            <a:ext cx="319445" cy="30763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3" name="Isosceles Triangle 42"/>
          <p:cNvSpPr/>
          <p:nvPr/>
        </p:nvSpPr>
        <p:spPr>
          <a:xfrm rot="15115638">
            <a:off x="4089852" y="372670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TextBox 43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6" name="Freeform 45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Isosceles Triangle 46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8" name="Group 47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49" name="Freeform 48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Isosceles Triangle 49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6" name="Freeform 61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Freeform 54"/>
          <p:cNvSpPr/>
          <p:nvPr/>
        </p:nvSpPr>
        <p:spPr>
          <a:xfrm rot="3611500">
            <a:off x="3554199" y="3023732"/>
            <a:ext cx="764440" cy="62463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Isosceles Triangle 55"/>
          <p:cNvSpPr/>
          <p:nvPr/>
        </p:nvSpPr>
        <p:spPr>
          <a:xfrm rot="3899601">
            <a:off x="3911829" y="294901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TextBox 56"/>
          <p:cNvSpPr txBox="1"/>
          <p:nvPr/>
        </p:nvSpPr>
        <p:spPr>
          <a:xfrm>
            <a:off x="3490353" y="3952979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F/C</a:t>
            </a:r>
          </a:p>
        </p:txBody>
      </p:sp>
    </p:spTree>
    <p:extLst>
      <p:ext uri="{BB962C8B-B14F-4D97-AF65-F5344CB8AC3E}">
        <p14:creationId xmlns:p14="http://schemas.microsoft.com/office/powerpoint/2010/main" val="12318058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7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4" name="Freeform: Shape 43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9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Rectangle 41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/>
            <p:spPr/>
          </p:pic>
        </mc:Fallback>
      </mc:AlternateContent>
      <p:sp>
        <p:nvSpPr>
          <p:cNvPr id="23" name="Freeform 22"/>
          <p:cNvSpPr/>
          <p:nvPr/>
        </p:nvSpPr>
        <p:spPr>
          <a:xfrm rot="2850217">
            <a:off x="3479293" y="2876345"/>
            <a:ext cx="809113" cy="26643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3903802">
            <a:off x="3809447" y="293042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reeform 31"/>
          <p:cNvSpPr/>
          <p:nvPr/>
        </p:nvSpPr>
        <p:spPr>
          <a:xfrm>
            <a:off x="3418411" y="1155953"/>
            <a:ext cx="345870" cy="473447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/>
          <p:nvPr/>
        </p:nvSpPr>
        <p:spPr>
          <a:xfrm rot="14183984">
            <a:off x="3466439" y="1395067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2296677" flipV="1">
            <a:off x="3548546" y="3891405"/>
            <a:ext cx="748579" cy="16713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02227"/>
              <a:gd name="connsiteY0" fmla="*/ 99741 h 99741"/>
              <a:gd name="connsiteX1" fmla="*/ 181056 w 402227"/>
              <a:gd name="connsiteY1" fmla="*/ 72751 h 99741"/>
              <a:gd name="connsiteX2" fmla="*/ 402227 w 402227"/>
              <a:gd name="connsiteY2" fmla="*/ 0 h 99741"/>
              <a:gd name="connsiteX0" fmla="*/ 0 w 432934"/>
              <a:gd name="connsiteY0" fmla="*/ 110881 h 110881"/>
              <a:gd name="connsiteX1" fmla="*/ 211763 w 432934"/>
              <a:gd name="connsiteY1" fmla="*/ 72751 h 110881"/>
              <a:gd name="connsiteX2" fmla="*/ 432934 w 432934"/>
              <a:gd name="connsiteY2" fmla="*/ 0 h 110881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413509"/>
              <a:gd name="connsiteY0" fmla="*/ 126315 h 126315"/>
              <a:gd name="connsiteX1" fmla="*/ 192338 w 413509"/>
              <a:gd name="connsiteY1" fmla="*/ 72751 h 126315"/>
              <a:gd name="connsiteX2" fmla="*/ 413509 w 413509"/>
              <a:gd name="connsiteY2" fmla="*/ 0 h 12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509" h="126315">
                <a:moveTo>
                  <a:pt x="0" y="126315"/>
                </a:moveTo>
                <a:cubicBezTo>
                  <a:pt x="9735" y="125767"/>
                  <a:pt x="106308" y="69078"/>
                  <a:pt x="192338" y="72751"/>
                </a:cubicBezTo>
                <a:cubicBezTo>
                  <a:pt x="304997" y="93049"/>
                  <a:pt x="337241" y="74226"/>
                  <a:pt x="413509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3489015">
            <a:off x="3712267" y="371385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2882149">
            <a:off x="4024643" y="394152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075 Ma</a:t>
            </a:r>
          </a:p>
        </p:txBody>
      </p:sp>
      <p:grpSp>
        <p:nvGrpSpPr>
          <p:cNvPr id="34" name="Group 33"/>
          <p:cNvGrpSpPr/>
          <p:nvPr/>
        </p:nvGrpSpPr>
        <p:grpSpPr>
          <a:xfrm rot="749968"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35" name="Freeform 34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9" name="Isosceles Triangle 38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Freeform 39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8" name="Freeform 27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1" name="Group 30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41" name="Freeform 40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Isosceles Triangle 42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45" name="Freeform 44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Isosceles Triangle 45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8" name="Freeform 47"/>
          <p:cNvSpPr/>
          <p:nvPr/>
        </p:nvSpPr>
        <p:spPr>
          <a:xfrm rot="1887320">
            <a:off x="4103436" y="4217436"/>
            <a:ext cx="372210" cy="25045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773" h="1127531">
                <a:moveTo>
                  <a:pt x="0" y="0"/>
                </a:moveTo>
                <a:cubicBezTo>
                  <a:pt x="295059" y="326572"/>
                  <a:pt x="388682" y="420085"/>
                  <a:pt x="528477" y="608007"/>
                </a:cubicBezTo>
                <a:cubicBezTo>
                  <a:pt x="668272" y="795929"/>
                  <a:pt x="787057" y="1040944"/>
                  <a:pt x="838773" y="1127531"/>
                </a:cubicBezTo>
                <a:lnTo>
                  <a:pt x="838773" y="1127531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Isosceles Triangle 48"/>
          <p:cNvSpPr/>
          <p:nvPr/>
        </p:nvSpPr>
        <p:spPr>
          <a:xfrm rot="14855678">
            <a:off x="4109274" y="4261100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Isosceles Triangle 53"/>
          <p:cNvSpPr/>
          <p:nvPr/>
        </p:nvSpPr>
        <p:spPr>
          <a:xfrm rot="15115638">
            <a:off x="4089852" y="372670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Freeform 61"/>
          <p:cNvSpPr/>
          <p:nvPr/>
        </p:nvSpPr>
        <p:spPr>
          <a:xfrm rot="2850217">
            <a:off x="3934173" y="2462810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28708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070 Ma</a:t>
            </a:r>
          </a:p>
        </p:txBody>
      </p:sp>
      <p:pic>
        <p:nvPicPr>
          <p:cNvPr id="3" name="Picture 2" descr="image_7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  <a:ln>
            <a:noFill/>
          </a:ln>
        </p:spPr>
      </p:pic>
      <p:sp>
        <p:nvSpPr>
          <p:cNvPr id="40" name="Freeform: Shape 39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16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9" name="Freeform 18"/>
          <p:cNvSpPr/>
          <p:nvPr/>
        </p:nvSpPr>
        <p:spPr>
          <a:xfrm rot="2850217">
            <a:off x="3479293" y="2876345"/>
            <a:ext cx="809113" cy="266438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3903802">
            <a:off x="3809447" y="293042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>
            <a:off x="3418411" y="1155953"/>
            <a:ext cx="345870" cy="473447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14183984">
            <a:off x="3466439" y="1395067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35"/>
          <p:cNvSpPr/>
          <p:nvPr/>
        </p:nvSpPr>
        <p:spPr>
          <a:xfrm rot="2296677" flipV="1">
            <a:off x="3548546" y="3891405"/>
            <a:ext cx="748579" cy="16713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02227"/>
              <a:gd name="connsiteY0" fmla="*/ 99741 h 99741"/>
              <a:gd name="connsiteX1" fmla="*/ 181056 w 402227"/>
              <a:gd name="connsiteY1" fmla="*/ 72751 h 99741"/>
              <a:gd name="connsiteX2" fmla="*/ 402227 w 402227"/>
              <a:gd name="connsiteY2" fmla="*/ 0 h 99741"/>
              <a:gd name="connsiteX0" fmla="*/ 0 w 432934"/>
              <a:gd name="connsiteY0" fmla="*/ 110881 h 110881"/>
              <a:gd name="connsiteX1" fmla="*/ 211763 w 432934"/>
              <a:gd name="connsiteY1" fmla="*/ 72751 h 110881"/>
              <a:gd name="connsiteX2" fmla="*/ 432934 w 432934"/>
              <a:gd name="connsiteY2" fmla="*/ 0 h 110881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413509"/>
              <a:gd name="connsiteY0" fmla="*/ 126315 h 126315"/>
              <a:gd name="connsiteX1" fmla="*/ 192338 w 413509"/>
              <a:gd name="connsiteY1" fmla="*/ 72751 h 126315"/>
              <a:gd name="connsiteX2" fmla="*/ 413509 w 413509"/>
              <a:gd name="connsiteY2" fmla="*/ 0 h 12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509" h="126315">
                <a:moveTo>
                  <a:pt x="0" y="126315"/>
                </a:moveTo>
                <a:cubicBezTo>
                  <a:pt x="9735" y="125767"/>
                  <a:pt x="106308" y="69078"/>
                  <a:pt x="192338" y="72751"/>
                </a:cubicBezTo>
                <a:cubicBezTo>
                  <a:pt x="304997" y="93049"/>
                  <a:pt x="337241" y="74226"/>
                  <a:pt x="413509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Isosceles Triangle 36"/>
          <p:cNvSpPr/>
          <p:nvPr/>
        </p:nvSpPr>
        <p:spPr>
          <a:xfrm rot="3489015">
            <a:off x="3712267" y="371385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Isosceles Triangle 37"/>
          <p:cNvSpPr/>
          <p:nvPr/>
        </p:nvSpPr>
        <p:spPr>
          <a:xfrm rot="2882149">
            <a:off x="4024643" y="394152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4" name="Group 23"/>
          <p:cNvGrpSpPr/>
          <p:nvPr/>
        </p:nvGrpSpPr>
        <p:grpSpPr>
          <a:xfrm rot="1774079"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28" name="Freeform 27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Isosceles Triangle 28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Isosceles Triangle 29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Freeform 30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23" name="Freeform 22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2" name="Group 31"/>
          <p:cNvGrpSpPr/>
          <p:nvPr/>
        </p:nvGrpSpPr>
        <p:grpSpPr>
          <a:xfrm rot="2203518">
            <a:off x="2774726" y="2622247"/>
            <a:ext cx="325315" cy="232968"/>
            <a:chOff x="2774726" y="2482435"/>
            <a:chExt cx="325315" cy="232968"/>
          </a:xfrm>
        </p:grpSpPr>
        <p:sp>
          <p:nvSpPr>
            <p:cNvPr id="34" name="Freeform 33"/>
            <p:cNvSpPr/>
            <p:nvPr/>
          </p:nvSpPr>
          <p:spPr>
            <a:xfrm rot="20672236">
              <a:off x="2774726" y="2482435"/>
              <a:ext cx="325315" cy="23296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Isosceles Triangle 34"/>
            <p:cNvSpPr/>
            <p:nvPr/>
          </p:nvSpPr>
          <p:spPr>
            <a:xfrm rot="1237649">
              <a:off x="2850841" y="2485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42" name="Freeform 41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Isosceles Triangle 42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2780992" y="3028971"/>
            <a:ext cx="256379" cy="998415"/>
            <a:chOff x="2750016" y="3028971"/>
            <a:chExt cx="256379" cy="998415"/>
          </a:xfrm>
        </p:grpSpPr>
        <p:sp>
          <p:nvSpPr>
            <p:cNvPr id="46" name="Freeform 45"/>
            <p:cNvSpPr/>
            <p:nvPr/>
          </p:nvSpPr>
          <p:spPr>
            <a:xfrm rot="5204966">
              <a:off x="2343040" y="3435947"/>
              <a:ext cx="998415" cy="1844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Isosceles Triangle 46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3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Freeform 53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6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33169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6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1" name="Freeform: Shape 4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40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Rectangle 46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/>
            <p:spPr/>
          </p:pic>
        </mc:Fallback>
      </mc:AlternateContent>
      <p:sp>
        <p:nvSpPr>
          <p:cNvPr id="24" name="Freeform 23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Isosceles Triangle 27"/>
          <p:cNvSpPr/>
          <p:nvPr/>
        </p:nvSpPr>
        <p:spPr>
          <a:xfrm rot="3386120">
            <a:off x="3808603" y="299734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Freeform 33"/>
          <p:cNvSpPr/>
          <p:nvPr/>
        </p:nvSpPr>
        <p:spPr>
          <a:xfrm>
            <a:off x="3418410" y="1155953"/>
            <a:ext cx="282831" cy="40174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Isosceles Triangle 34"/>
          <p:cNvSpPr/>
          <p:nvPr/>
        </p:nvSpPr>
        <p:spPr>
          <a:xfrm rot="14140369">
            <a:off x="3432788" y="1379834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Isosceles Triangle 38"/>
          <p:cNvSpPr/>
          <p:nvPr/>
        </p:nvSpPr>
        <p:spPr>
          <a:xfrm rot="4393163">
            <a:off x="3609887" y="251086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Freeform 25"/>
          <p:cNvSpPr/>
          <p:nvPr/>
        </p:nvSpPr>
        <p:spPr>
          <a:xfrm rot="2296677" flipV="1">
            <a:off x="3548546" y="3891405"/>
            <a:ext cx="748579" cy="16713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02227"/>
              <a:gd name="connsiteY0" fmla="*/ 99741 h 99741"/>
              <a:gd name="connsiteX1" fmla="*/ 181056 w 402227"/>
              <a:gd name="connsiteY1" fmla="*/ 72751 h 99741"/>
              <a:gd name="connsiteX2" fmla="*/ 402227 w 402227"/>
              <a:gd name="connsiteY2" fmla="*/ 0 h 99741"/>
              <a:gd name="connsiteX0" fmla="*/ 0 w 432934"/>
              <a:gd name="connsiteY0" fmla="*/ 110881 h 110881"/>
              <a:gd name="connsiteX1" fmla="*/ 211763 w 432934"/>
              <a:gd name="connsiteY1" fmla="*/ 72751 h 110881"/>
              <a:gd name="connsiteX2" fmla="*/ 432934 w 432934"/>
              <a:gd name="connsiteY2" fmla="*/ 0 h 110881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375322"/>
              <a:gd name="connsiteY0" fmla="*/ 123252 h 123252"/>
              <a:gd name="connsiteX1" fmla="*/ 154151 w 375322"/>
              <a:gd name="connsiteY1" fmla="*/ 72751 h 123252"/>
              <a:gd name="connsiteX2" fmla="*/ 375322 w 375322"/>
              <a:gd name="connsiteY2" fmla="*/ 0 h 123252"/>
              <a:gd name="connsiteX0" fmla="*/ 0 w 413509"/>
              <a:gd name="connsiteY0" fmla="*/ 126315 h 126315"/>
              <a:gd name="connsiteX1" fmla="*/ 192338 w 413509"/>
              <a:gd name="connsiteY1" fmla="*/ 72751 h 126315"/>
              <a:gd name="connsiteX2" fmla="*/ 413509 w 413509"/>
              <a:gd name="connsiteY2" fmla="*/ 0 h 126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3509" h="126315">
                <a:moveTo>
                  <a:pt x="0" y="126315"/>
                </a:moveTo>
                <a:cubicBezTo>
                  <a:pt x="9735" y="125767"/>
                  <a:pt x="106308" y="69078"/>
                  <a:pt x="192338" y="72751"/>
                </a:cubicBezTo>
                <a:cubicBezTo>
                  <a:pt x="304997" y="93049"/>
                  <a:pt x="337241" y="74226"/>
                  <a:pt x="413509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3489015">
            <a:off x="3712267" y="371385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Isosceles Triangle 30"/>
          <p:cNvSpPr/>
          <p:nvPr/>
        </p:nvSpPr>
        <p:spPr>
          <a:xfrm rot="2882149">
            <a:off x="4024643" y="394152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TextBox 3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065 Ma</a:t>
            </a:r>
          </a:p>
        </p:txBody>
      </p:sp>
      <p:grpSp>
        <p:nvGrpSpPr>
          <p:cNvPr id="36" name="Group 35"/>
          <p:cNvGrpSpPr/>
          <p:nvPr/>
        </p:nvGrpSpPr>
        <p:grpSpPr>
          <a:xfrm rot="2628224">
            <a:off x="3063995" y="1771751"/>
            <a:ext cx="556912" cy="463691"/>
            <a:chOff x="3098951" y="1818355"/>
            <a:chExt cx="556912" cy="463691"/>
          </a:xfrm>
        </p:grpSpPr>
        <p:sp>
          <p:nvSpPr>
            <p:cNvPr id="37" name="Freeform 36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Isosceles Triangle 37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Isosceles Triangle 43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Freeform 44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3" name="Freeform 32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Isosceles Triangle 45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8" name="Group 47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49" name="Freeform 48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Isosceles Triangle 49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2780992" y="3028971"/>
            <a:ext cx="256379" cy="998415"/>
            <a:chOff x="2750016" y="3028971"/>
            <a:chExt cx="256379" cy="998415"/>
          </a:xfrm>
        </p:grpSpPr>
        <p:sp>
          <p:nvSpPr>
            <p:cNvPr id="53" name="Freeform 52"/>
            <p:cNvSpPr/>
            <p:nvPr/>
          </p:nvSpPr>
          <p:spPr>
            <a:xfrm rot="5204966">
              <a:off x="2343040" y="3435947"/>
              <a:ext cx="998415" cy="1844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Isosceles Triangle 53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Isosceles Triangle 54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9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Freeform 59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2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415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9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" y="0"/>
            <a:ext cx="7637896" cy="6858000"/>
          </a:xfrm>
          <a:prstGeom prst="rect">
            <a:avLst/>
          </a:prstGeom>
        </p:spPr>
      </p:pic>
      <p:sp>
        <p:nvSpPr>
          <p:cNvPr id="8" name="Freeform: Shape 7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195 Ma</a:t>
            </a:r>
          </a:p>
        </p:txBody>
      </p:sp>
    </p:spTree>
    <p:extLst>
      <p:ext uri="{BB962C8B-B14F-4D97-AF65-F5344CB8AC3E}">
        <p14:creationId xmlns:p14="http://schemas.microsoft.com/office/powerpoint/2010/main" val="3886910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060 Ma</a:t>
            </a:r>
          </a:p>
        </p:txBody>
      </p:sp>
      <p:pic>
        <p:nvPicPr>
          <p:cNvPr id="3" name="Picture 2" descr="image_6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5" name="Freeform: Shape 34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4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38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/>
            <p:spPr/>
          </p:pic>
        </mc:Fallback>
      </mc:AlternateContent>
      <p:sp>
        <p:nvSpPr>
          <p:cNvPr id="23" name="Freeform 22"/>
          <p:cNvSpPr/>
          <p:nvPr/>
        </p:nvSpPr>
        <p:spPr>
          <a:xfrm>
            <a:off x="3418410" y="1155953"/>
            <a:ext cx="282831" cy="401745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4140369">
            <a:off x="3432788" y="1379834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Freeform 30"/>
          <p:cNvSpPr/>
          <p:nvPr/>
        </p:nvSpPr>
        <p:spPr>
          <a:xfrm rot="2296677" flipV="1">
            <a:off x="3510836" y="3898740"/>
            <a:ext cx="783744" cy="146717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02227"/>
              <a:gd name="connsiteY0" fmla="*/ 99741 h 99741"/>
              <a:gd name="connsiteX1" fmla="*/ 181056 w 402227"/>
              <a:gd name="connsiteY1" fmla="*/ 72751 h 99741"/>
              <a:gd name="connsiteX2" fmla="*/ 402227 w 402227"/>
              <a:gd name="connsiteY2" fmla="*/ 0 h 99741"/>
              <a:gd name="connsiteX0" fmla="*/ 0 w 432934"/>
              <a:gd name="connsiteY0" fmla="*/ 110881 h 110881"/>
              <a:gd name="connsiteX1" fmla="*/ 211763 w 432934"/>
              <a:gd name="connsiteY1" fmla="*/ 72751 h 110881"/>
              <a:gd name="connsiteX2" fmla="*/ 432934 w 432934"/>
              <a:gd name="connsiteY2" fmla="*/ 0 h 11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934" h="110881">
                <a:moveTo>
                  <a:pt x="0" y="110881"/>
                </a:moveTo>
                <a:cubicBezTo>
                  <a:pt x="95034" y="102767"/>
                  <a:pt x="117590" y="27067"/>
                  <a:pt x="211763" y="72751"/>
                </a:cubicBezTo>
                <a:cubicBezTo>
                  <a:pt x="324422" y="93049"/>
                  <a:pt x="356666" y="74226"/>
                  <a:pt x="432934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Isosceles Triangle 31"/>
          <p:cNvSpPr/>
          <p:nvPr/>
        </p:nvSpPr>
        <p:spPr>
          <a:xfrm rot="3489015">
            <a:off x="3712267" y="371385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/>
          <p:nvPr/>
        </p:nvSpPr>
        <p:spPr>
          <a:xfrm rot="2882149">
            <a:off x="4024643" y="394152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5" name="Group 24"/>
          <p:cNvGrpSpPr/>
          <p:nvPr/>
        </p:nvGrpSpPr>
        <p:grpSpPr>
          <a:xfrm rot="2628224">
            <a:off x="3029039" y="1771751"/>
            <a:ext cx="556912" cy="463691"/>
            <a:chOff x="3098951" y="1818355"/>
            <a:chExt cx="556912" cy="463691"/>
          </a:xfrm>
        </p:grpSpPr>
        <p:sp>
          <p:nvSpPr>
            <p:cNvPr id="26" name="Freeform 25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Isosceles Triangle 26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Freeform 36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227432" y="52366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41" name="Freeform 40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Isosceles Triangle 41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3" name="Group 42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44" name="Freeform 43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Isosceles Triangle 44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4211944" y="45752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583294" y="2293465"/>
            <a:ext cx="395293" cy="1035177"/>
            <a:chOff x="3583294" y="2293465"/>
            <a:chExt cx="395293" cy="1035177"/>
          </a:xfrm>
        </p:grpSpPr>
        <p:sp>
          <p:nvSpPr>
            <p:cNvPr id="47" name="Freeform 46"/>
            <p:cNvSpPr/>
            <p:nvPr/>
          </p:nvSpPr>
          <p:spPr>
            <a:xfrm rot="2850217">
              <a:off x="3252216" y="2624543"/>
              <a:ext cx="1035177" cy="373021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3386120">
              <a:off x="3808603" y="2997340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Isosceles Triangle 48"/>
            <p:cNvSpPr/>
            <p:nvPr/>
          </p:nvSpPr>
          <p:spPr>
            <a:xfrm rot="4393163">
              <a:off x="3609887" y="2510864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780992" y="3028971"/>
            <a:ext cx="256379" cy="998415"/>
            <a:chOff x="2750016" y="3028971"/>
            <a:chExt cx="256379" cy="998415"/>
          </a:xfrm>
        </p:grpSpPr>
        <p:sp>
          <p:nvSpPr>
            <p:cNvPr id="51" name="Freeform 50"/>
            <p:cNvSpPr/>
            <p:nvPr/>
          </p:nvSpPr>
          <p:spPr>
            <a:xfrm rot="5204966">
              <a:off x="2343040" y="3435947"/>
              <a:ext cx="998415" cy="18446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38100" cmpd="sng">
              <a:solidFill>
                <a:srgbClr val="00B05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Isosceles Triangle 52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noFill/>
            <a:ln w="38100" cmpd="sng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8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9" name="Freeform 58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1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08812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5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5" name="Freeform: Shape 34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88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/>
            <p:spPr/>
          </p:pic>
        </mc:Fallback>
      </mc:AlternateContent>
      <p:sp>
        <p:nvSpPr>
          <p:cNvPr id="24" name="Freeform 23"/>
          <p:cNvSpPr/>
          <p:nvPr/>
        </p:nvSpPr>
        <p:spPr>
          <a:xfrm>
            <a:off x="3568604" y="1270000"/>
            <a:ext cx="132637" cy="287698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49499 w 838773"/>
              <a:gd name="connsiteY1" fmla="*/ 59045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1527"/>
              <a:gd name="connsiteY0" fmla="*/ 0 h 1158322"/>
              <a:gd name="connsiteX1" fmla="*/ 549499 w 861527"/>
              <a:gd name="connsiteY1" fmla="*/ 590450 h 1158322"/>
              <a:gd name="connsiteX2" fmla="*/ 838773 w 861527"/>
              <a:gd name="connsiteY2" fmla="*/ 1127531 h 1158322"/>
              <a:gd name="connsiteX3" fmla="*/ 843721 w 861527"/>
              <a:gd name="connsiteY3" fmla="*/ 1087910 h 1158322"/>
              <a:gd name="connsiteX0" fmla="*/ 0 w 868921"/>
              <a:gd name="connsiteY0" fmla="*/ 0 h 1121122"/>
              <a:gd name="connsiteX1" fmla="*/ 549499 w 868921"/>
              <a:gd name="connsiteY1" fmla="*/ 590450 h 1121122"/>
              <a:gd name="connsiteX2" fmla="*/ 848668 w 868921"/>
              <a:gd name="connsiteY2" fmla="*/ 1078005 h 1121122"/>
              <a:gd name="connsiteX3" fmla="*/ 843721 w 868921"/>
              <a:gd name="connsiteY3" fmla="*/ 1087910 h 1121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921" h="1121122">
                <a:moveTo>
                  <a:pt x="0" y="0"/>
                </a:moveTo>
                <a:cubicBezTo>
                  <a:pt x="295059" y="326572"/>
                  <a:pt x="408054" y="410782"/>
                  <a:pt x="549499" y="590450"/>
                </a:cubicBezTo>
                <a:cubicBezTo>
                  <a:pt x="690944" y="770118"/>
                  <a:pt x="799631" y="995095"/>
                  <a:pt x="848668" y="1078005"/>
                </a:cubicBezTo>
                <a:cubicBezTo>
                  <a:pt x="897705" y="1160915"/>
                  <a:pt x="842072" y="1101117"/>
                  <a:pt x="843721" y="108791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4662983">
            <a:off x="3461924" y="13862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Freeform 29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Isosceles Triangle 30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reeform 31"/>
          <p:cNvSpPr/>
          <p:nvPr/>
        </p:nvSpPr>
        <p:spPr>
          <a:xfrm rot="2296677" flipV="1">
            <a:off x="3405978" y="3894874"/>
            <a:ext cx="889944" cy="114193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598" h="86301">
                <a:moveTo>
                  <a:pt x="0" y="86301"/>
                </a:moveTo>
                <a:cubicBezTo>
                  <a:pt x="95034" y="78187"/>
                  <a:pt x="176254" y="27067"/>
                  <a:pt x="270427" y="72751"/>
                </a:cubicBezTo>
                <a:cubicBezTo>
                  <a:pt x="383086" y="93049"/>
                  <a:pt x="415330" y="74226"/>
                  <a:pt x="491598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Isosceles Triangle 32"/>
          <p:cNvSpPr/>
          <p:nvPr/>
        </p:nvSpPr>
        <p:spPr>
          <a:xfrm rot="2885712">
            <a:off x="3605735" y="3661846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Isosceles Triangle 33"/>
          <p:cNvSpPr/>
          <p:nvPr/>
        </p:nvSpPr>
        <p:spPr>
          <a:xfrm rot="2558901">
            <a:off x="3954470" y="388014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055 Ma</a:t>
            </a:r>
          </a:p>
        </p:txBody>
      </p:sp>
      <p:grpSp>
        <p:nvGrpSpPr>
          <p:cNvPr id="26" name="Group 25"/>
          <p:cNvGrpSpPr/>
          <p:nvPr/>
        </p:nvGrpSpPr>
        <p:grpSpPr>
          <a:xfrm rot="2628224">
            <a:off x="2889215" y="1771751"/>
            <a:ext cx="556912" cy="463691"/>
            <a:chOff x="3098951" y="1818355"/>
            <a:chExt cx="556912" cy="463691"/>
          </a:xfrm>
        </p:grpSpPr>
        <p:sp>
          <p:nvSpPr>
            <p:cNvPr id="27" name="Freeform 26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Isosceles Triangle 27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Isosceles Triangle 36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8" name="Freeform 37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9" name="Freeform 38"/>
          <p:cNvSpPr/>
          <p:nvPr/>
        </p:nvSpPr>
        <p:spPr>
          <a:xfrm>
            <a:off x="2116282" y="1189408"/>
            <a:ext cx="673769" cy="18563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769" h="185630">
                <a:moveTo>
                  <a:pt x="0" y="0"/>
                </a:moveTo>
                <a:cubicBezTo>
                  <a:pt x="67606" y="53282"/>
                  <a:pt x="135212" y="106565"/>
                  <a:pt x="247507" y="137503"/>
                </a:cubicBezTo>
                <a:cubicBezTo>
                  <a:pt x="359802" y="168441"/>
                  <a:pt x="673769" y="185630"/>
                  <a:pt x="673769" y="185630"/>
                </a:cubicBezTo>
                <a:lnTo>
                  <a:pt x="673769" y="185630"/>
                </a:lnTo>
                <a:lnTo>
                  <a:pt x="673769" y="185630"/>
                </a:lnTo>
              </a:path>
            </a:pathLst>
          </a:custGeom>
          <a:noFill/>
          <a:ln w="76200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Isosceles Triangle 40"/>
          <p:cNvSpPr/>
          <p:nvPr/>
        </p:nvSpPr>
        <p:spPr>
          <a:xfrm rot="820730">
            <a:off x="2370563" y="118829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2" name="Group 41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43" name="Freeform 42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4" name="Isosceles Triangle 43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808663" y="3028187"/>
            <a:ext cx="228708" cy="918008"/>
            <a:chOff x="2777687" y="3028187"/>
            <a:chExt cx="228708" cy="918008"/>
          </a:xfrm>
        </p:grpSpPr>
        <p:sp>
          <p:nvSpPr>
            <p:cNvPr id="47" name="Freeform 46"/>
            <p:cNvSpPr/>
            <p:nvPr/>
          </p:nvSpPr>
          <p:spPr>
            <a:xfrm rot="5204966">
              <a:off x="2395928" y="3409946"/>
              <a:ext cx="918008" cy="15448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Isosceles Triangle 48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4" name="Freeform 53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TextBox 35"/>
          <p:cNvSpPr txBox="1"/>
          <p:nvPr/>
        </p:nvSpPr>
        <p:spPr>
          <a:xfrm>
            <a:off x="2097982" y="532366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50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1" name="Freeform 50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3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9" name="Group 58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60" name="Freeform 59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Freeform 60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2724844" y="1758547"/>
            <a:ext cx="63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306270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050 Ma</a:t>
            </a:r>
          </a:p>
        </p:txBody>
      </p:sp>
      <p:pic>
        <p:nvPicPr>
          <p:cNvPr id="3" name="Picture 2" descr="image_5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1" name="Freeform: Shape 3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34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/>
            <p:spPr/>
          </p:pic>
        </mc:Fallback>
      </mc:AlternateContent>
      <p:sp>
        <p:nvSpPr>
          <p:cNvPr id="23" name="Isosceles Triangle 22"/>
          <p:cNvSpPr/>
          <p:nvPr/>
        </p:nvSpPr>
        <p:spPr>
          <a:xfrm rot="14662983">
            <a:off x="3461924" y="1386259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Freeform 27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2296677" flipV="1">
            <a:off x="3405978" y="3894874"/>
            <a:ext cx="889944" cy="114193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  <a:gd name="connsiteX0" fmla="*/ 0 w 491598"/>
              <a:gd name="connsiteY0" fmla="*/ 86301 h 86301"/>
              <a:gd name="connsiteX1" fmla="*/ 209660 w 491598"/>
              <a:gd name="connsiteY1" fmla="*/ 23754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  <a:gd name="connsiteX0" fmla="*/ 0 w 491598"/>
              <a:gd name="connsiteY0" fmla="*/ 86301 h 86301"/>
              <a:gd name="connsiteX1" fmla="*/ 270427 w 491598"/>
              <a:gd name="connsiteY1" fmla="*/ 72751 h 86301"/>
              <a:gd name="connsiteX2" fmla="*/ 491598 w 491598"/>
              <a:gd name="connsiteY2" fmla="*/ 0 h 86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1598" h="86301">
                <a:moveTo>
                  <a:pt x="0" y="86301"/>
                </a:moveTo>
                <a:cubicBezTo>
                  <a:pt x="95034" y="78187"/>
                  <a:pt x="176254" y="27067"/>
                  <a:pt x="270427" y="72751"/>
                </a:cubicBezTo>
                <a:cubicBezTo>
                  <a:pt x="383086" y="93049"/>
                  <a:pt x="415330" y="74226"/>
                  <a:pt x="491598" y="0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Isosceles Triangle 21"/>
          <p:cNvSpPr/>
          <p:nvPr/>
        </p:nvSpPr>
        <p:spPr>
          <a:xfrm rot="2885712">
            <a:off x="3605735" y="3661846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2558901">
            <a:off x="3954470" y="388014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 rot="3904082">
            <a:off x="2784347" y="1771751"/>
            <a:ext cx="556912" cy="463691"/>
            <a:chOff x="3098951" y="1818355"/>
            <a:chExt cx="556912" cy="463691"/>
          </a:xfrm>
        </p:grpSpPr>
        <p:sp>
          <p:nvSpPr>
            <p:cNvPr id="24" name="Freeform 23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Isosceles Triangle 24"/>
            <p:cNvSpPr>
              <a:spLocks noChangeAspect="1"/>
            </p:cNvSpPr>
            <p:nvPr/>
          </p:nvSpPr>
          <p:spPr>
            <a:xfrm rot="2908564">
              <a:off x="3188436" y="1869784"/>
              <a:ext cx="216000" cy="11314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Isosceles Triangle 25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3" name="Freeform 32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39" name="Freeform 38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Isosceles Triangle 39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808663" y="3028187"/>
            <a:ext cx="228708" cy="918008"/>
            <a:chOff x="2777687" y="3028187"/>
            <a:chExt cx="228708" cy="918008"/>
          </a:xfrm>
        </p:grpSpPr>
        <p:sp>
          <p:nvSpPr>
            <p:cNvPr id="47" name="Freeform 46"/>
            <p:cNvSpPr/>
            <p:nvPr/>
          </p:nvSpPr>
          <p:spPr>
            <a:xfrm rot="5204966">
              <a:off x="2395928" y="3409946"/>
              <a:ext cx="918008" cy="15448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Isosceles Triangle 47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Isosceles Triangle 48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Freeform 50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reeform 36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3" name="Group 42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4" name="Freeform 43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Freeform 44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0" name="Group 49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52" name="Freeform 51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Freeform 52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1986225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4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6" name="Freeform: Shape 25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36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6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15" name="Freeform 14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Isosceles Triangle 15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8006625">
            <a:off x="2851953" y="1843524"/>
            <a:ext cx="366465" cy="3579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43111"/>
              <a:gd name="connsiteY0" fmla="*/ 0 h 168525"/>
              <a:gd name="connsiteX1" fmla="*/ 80211 w 443111"/>
              <a:gd name="connsiteY1" fmla="*/ 152885 h 168525"/>
              <a:gd name="connsiteX2" fmla="*/ 443111 w 443111"/>
              <a:gd name="connsiteY2" fmla="*/ 167765 h 16852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347096"/>
              <a:gd name="connsiteY0" fmla="*/ 21329 h 27049"/>
              <a:gd name="connsiteX1" fmla="*/ 347096 w 347096"/>
              <a:gd name="connsiteY1" fmla="*/ 564 h 27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47096" h="27049">
                <a:moveTo>
                  <a:pt x="0" y="21329"/>
                </a:moveTo>
                <a:cubicBezTo>
                  <a:pt x="71218" y="43349"/>
                  <a:pt x="306345" y="-5740"/>
                  <a:pt x="347096" y="56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Isosceles Triangle 18"/>
          <p:cNvSpPr/>
          <p:nvPr/>
        </p:nvSpPr>
        <p:spPr>
          <a:xfrm rot="7558348">
            <a:off x="3007675" y="184223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2296677" flipV="1">
            <a:off x="3307000" y="3935324"/>
            <a:ext cx="961010" cy="7937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854" h="59985">
                <a:moveTo>
                  <a:pt x="0" y="2157"/>
                </a:moveTo>
                <a:cubicBezTo>
                  <a:pt x="95034" y="-5957"/>
                  <a:pt x="154743" y="8283"/>
                  <a:pt x="248916" y="53967"/>
                </a:cubicBezTo>
                <a:cubicBezTo>
                  <a:pt x="361575" y="74265"/>
                  <a:pt x="448802" y="37291"/>
                  <a:pt x="530854" y="3021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 rot="1976952">
            <a:off x="3464536" y="3692325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Isosceles Triangle 21"/>
          <p:cNvSpPr/>
          <p:nvPr/>
        </p:nvSpPr>
        <p:spPr>
          <a:xfrm rot="2558901">
            <a:off x="3854685" y="388014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045 Ma</a:t>
            </a:r>
          </a:p>
        </p:txBody>
      </p:sp>
      <p:grpSp>
        <p:nvGrpSpPr>
          <p:cNvPr id="33" name="Group 32"/>
          <p:cNvGrpSpPr/>
          <p:nvPr/>
        </p:nvGrpSpPr>
        <p:grpSpPr>
          <a:xfrm rot="3904082">
            <a:off x="2840598" y="2057380"/>
            <a:ext cx="318457" cy="213945"/>
            <a:chOff x="3337406" y="2068101"/>
            <a:chExt cx="318457" cy="213945"/>
          </a:xfrm>
        </p:grpSpPr>
        <p:sp>
          <p:nvSpPr>
            <p:cNvPr id="36" name="Isosceles Triangle 35"/>
            <p:cNvSpPr>
              <a:spLocks noChangeAspect="1"/>
            </p:cNvSpPr>
            <p:nvPr/>
          </p:nvSpPr>
          <p:spPr>
            <a:xfrm rot="2303498">
              <a:off x="3425636" y="2068101"/>
              <a:ext cx="187724" cy="133731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Freeform 36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30" name="Freeform 29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Isosceles Triangle 30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808663" y="3028187"/>
            <a:ext cx="228708" cy="918008"/>
            <a:chOff x="2777687" y="3028187"/>
            <a:chExt cx="228708" cy="918008"/>
          </a:xfrm>
        </p:grpSpPr>
        <p:sp>
          <p:nvSpPr>
            <p:cNvPr id="41" name="Freeform 40"/>
            <p:cNvSpPr/>
            <p:nvPr/>
          </p:nvSpPr>
          <p:spPr>
            <a:xfrm rot="5204966">
              <a:off x="2395928" y="3409946"/>
              <a:ext cx="918008" cy="15448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Isosceles Triangle 41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Isosceles Triangle 42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5" name="Freeform 44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Freeform 34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4" name="Group 43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6" name="Freeform 45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Freeform 46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8" name="Group 47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9" name="Freeform 48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Freeform 49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1" name="TextBox 50"/>
          <p:cNvSpPr txBox="1"/>
          <p:nvPr/>
        </p:nvSpPr>
        <p:spPr>
          <a:xfrm>
            <a:off x="2097982" y="532366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170880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040 Ma</a:t>
            </a:r>
          </a:p>
        </p:txBody>
      </p:sp>
      <p:pic>
        <p:nvPicPr>
          <p:cNvPr id="3" name="Picture 2" descr="image_4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5" name="Freeform: Shape 24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1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6" name="Freeform 5"/>
          <p:cNvSpPr/>
          <p:nvPr/>
        </p:nvSpPr>
        <p:spPr>
          <a:xfrm rot="18320018">
            <a:off x="2831110" y="2113584"/>
            <a:ext cx="174698" cy="39160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8282" h="172836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  <a:cubicBezTo>
                  <a:pt x="214555" y="171380"/>
                  <a:pt x="357531" y="166532"/>
                  <a:pt x="398282" y="172836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 6"/>
          <p:cNvSpPr/>
          <p:nvPr/>
        </p:nvSpPr>
        <p:spPr>
          <a:xfrm rot="8006625">
            <a:off x="2839063" y="1817486"/>
            <a:ext cx="353273" cy="7640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43111"/>
              <a:gd name="connsiteY0" fmla="*/ 0 h 168525"/>
              <a:gd name="connsiteX1" fmla="*/ 80211 w 443111"/>
              <a:gd name="connsiteY1" fmla="*/ 152885 h 168525"/>
              <a:gd name="connsiteX2" fmla="*/ 443111 w 443111"/>
              <a:gd name="connsiteY2" fmla="*/ 167765 h 16852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347096"/>
              <a:gd name="connsiteY0" fmla="*/ 21329 h 27049"/>
              <a:gd name="connsiteX1" fmla="*/ 347096 w 347096"/>
              <a:gd name="connsiteY1" fmla="*/ 564 h 27049"/>
              <a:gd name="connsiteX0" fmla="*/ 0 w 334601"/>
              <a:gd name="connsiteY0" fmla="*/ 53970 h 57738"/>
              <a:gd name="connsiteX1" fmla="*/ 334601 w 334601"/>
              <a:gd name="connsiteY1" fmla="*/ 348 h 5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4601" h="57738">
                <a:moveTo>
                  <a:pt x="0" y="53970"/>
                </a:moveTo>
                <a:cubicBezTo>
                  <a:pt x="71218" y="75990"/>
                  <a:pt x="293850" y="-5956"/>
                  <a:pt x="334601" y="34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 rot="1800474">
            <a:off x="2789513" y="2233099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Isosceles Triangle 16"/>
          <p:cNvSpPr/>
          <p:nvPr/>
        </p:nvSpPr>
        <p:spPr>
          <a:xfrm rot="7422839">
            <a:off x="2946348" y="1845505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2296677" flipV="1">
            <a:off x="3307000" y="3935324"/>
            <a:ext cx="961010" cy="7937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854" h="59985">
                <a:moveTo>
                  <a:pt x="0" y="2157"/>
                </a:moveTo>
                <a:cubicBezTo>
                  <a:pt x="95034" y="-5957"/>
                  <a:pt x="154743" y="8283"/>
                  <a:pt x="248916" y="53967"/>
                </a:cubicBezTo>
                <a:cubicBezTo>
                  <a:pt x="361575" y="74265"/>
                  <a:pt x="448802" y="37291"/>
                  <a:pt x="530854" y="3021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Isosceles Triangle 18"/>
          <p:cNvSpPr/>
          <p:nvPr/>
        </p:nvSpPr>
        <p:spPr>
          <a:xfrm rot="1976952">
            <a:off x="3464536" y="3692325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2558901">
            <a:off x="3854685" y="388014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6" name="Group 25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27" name="Freeform 26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Isosceles Triangle 27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2808663" y="3028187"/>
            <a:ext cx="228708" cy="918008"/>
            <a:chOff x="2777687" y="3028187"/>
            <a:chExt cx="228708" cy="918008"/>
          </a:xfrm>
        </p:grpSpPr>
        <p:sp>
          <p:nvSpPr>
            <p:cNvPr id="35" name="Freeform 34"/>
            <p:cNvSpPr/>
            <p:nvPr/>
          </p:nvSpPr>
          <p:spPr>
            <a:xfrm rot="5204966">
              <a:off x="2395928" y="3409946"/>
              <a:ext cx="918008" cy="15448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Isosceles Triangle 35"/>
            <p:cNvSpPr/>
            <p:nvPr/>
          </p:nvSpPr>
          <p:spPr>
            <a:xfrm rot="5784615">
              <a:off x="2836411" y="321272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Isosceles Triangle 36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1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Freeform 31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3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 39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1" name="Group 40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2" name="Freeform 41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Freeform 42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4" name="Group 43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5" name="Freeform 44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Freeform 45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8" name="Group 47"/>
          <p:cNvGrpSpPr/>
          <p:nvPr/>
        </p:nvGrpSpPr>
        <p:grpSpPr>
          <a:xfrm rot="3904082">
            <a:off x="2767808" y="1797679"/>
            <a:ext cx="556912" cy="427213"/>
            <a:chOff x="3098951" y="1854833"/>
            <a:chExt cx="556912" cy="427213"/>
          </a:xfrm>
        </p:grpSpPr>
        <p:sp>
          <p:nvSpPr>
            <p:cNvPr id="49" name="Freeform 48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Freeform 49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2097982" y="532366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913452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3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6" name="Freeform: Shape 25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84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6" name="Freeform 5"/>
          <p:cNvSpPr/>
          <p:nvPr/>
        </p:nvSpPr>
        <p:spPr>
          <a:xfrm rot="18320018">
            <a:off x="2809732" y="2140791"/>
            <a:ext cx="143440" cy="32304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 6"/>
          <p:cNvSpPr/>
          <p:nvPr/>
        </p:nvSpPr>
        <p:spPr>
          <a:xfrm rot="8006625">
            <a:off x="2810608" y="1751345"/>
            <a:ext cx="320992" cy="16867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43111"/>
              <a:gd name="connsiteY0" fmla="*/ 0 h 168525"/>
              <a:gd name="connsiteX1" fmla="*/ 80211 w 443111"/>
              <a:gd name="connsiteY1" fmla="*/ 152885 h 168525"/>
              <a:gd name="connsiteX2" fmla="*/ 443111 w 443111"/>
              <a:gd name="connsiteY2" fmla="*/ 167765 h 16852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347096"/>
              <a:gd name="connsiteY0" fmla="*/ 21329 h 27049"/>
              <a:gd name="connsiteX1" fmla="*/ 347096 w 347096"/>
              <a:gd name="connsiteY1" fmla="*/ 564 h 27049"/>
              <a:gd name="connsiteX0" fmla="*/ 0 w 334601"/>
              <a:gd name="connsiteY0" fmla="*/ 53970 h 57738"/>
              <a:gd name="connsiteX1" fmla="*/ 334601 w 334601"/>
              <a:gd name="connsiteY1" fmla="*/ 348 h 5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4601" h="57738">
                <a:moveTo>
                  <a:pt x="0" y="53970"/>
                </a:moveTo>
                <a:cubicBezTo>
                  <a:pt x="71218" y="75990"/>
                  <a:pt x="293850" y="-5956"/>
                  <a:pt x="334601" y="34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 rot="1800474">
            <a:off x="2789513" y="2233099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Isosceles Triangle 17"/>
          <p:cNvSpPr/>
          <p:nvPr/>
        </p:nvSpPr>
        <p:spPr>
          <a:xfrm rot="5960257">
            <a:off x="2944199" y="178591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 rot="2296677" flipV="1">
            <a:off x="3307000" y="3935324"/>
            <a:ext cx="961010" cy="7937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  <a:gd name="connsiteX0" fmla="*/ 0 w 575336"/>
              <a:gd name="connsiteY0" fmla="*/ 11809 h 34614"/>
              <a:gd name="connsiteX1" fmla="*/ 293398 w 575336"/>
              <a:gd name="connsiteY1" fmla="*/ 28595 h 34614"/>
              <a:gd name="connsiteX2" fmla="*/ 575336 w 575336"/>
              <a:gd name="connsiteY2" fmla="*/ 4841 h 34614"/>
              <a:gd name="connsiteX0" fmla="*/ 0 w 530854"/>
              <a:gd name="connsiteY0" fmla="*/ 2157 h 59985"/>
              <a:gd name="connsiteX1" fmla="*/ 248916 w 530854"/>
              <a:gd name="connsiteY1" fmla="*/ 53967 h 59985"/>
              <a:gd name="connsiteX2" fmla="*/ 530854 w 530854"/>
              <a:gd name="connsiteY2" fmla="*/ 30213 h 59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0854" h="59985">
                <a:moveTo>
                  <a:pt x="0" y="2157"/>
                </a:moveTo>
                <a:cubicBezTo>
                  <a:pt x="95034" y="-5957"/>
                  <a:pt x="154743" y="8283"/>
                  <a:pt x="248916" y="53967"/>
                </a:cubicBezTo>
                <a:cubicBezTo>
                  <a:pt x="361575" y="74265"/>
                  <a:pt x="448802" y="37291"/>
                  <a:pt x="530854" y="3021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1976952">
            <a:off x="3464536" y="3692325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 rot="2558901">
            <a:off x="3854685" y="3880144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035 Ma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28" name="Freeform 27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Isosceles Triangle 28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06356" y="3274866"/>
            <a:ext cx="166583" cy="675130"/>
            <a:chOff x="2775380" y="3274866"/>
            <a:chExt cx="166583" cy="675130"/>
          </a:xfrm>
        </p:grpSpPr>
        <p:sp>
          <p:nvSpPr>
            <p:cNvPr id="32" name="Freeform 31"/>
            <p:cNvSpPr/>
            <p:nvPr/>
          </p:nvSpPr>
          <p:spPr>
            <a:xfrm rot="5204966">
              <a:off x="2469385" y="3580861"/>
              <a:ext cx="675130" cy="631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Isosceles Triangle 33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5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35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 38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0" name="Group 39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1" name="Freeform 40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Freeform 41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oup 45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7" name="Freeform 46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Freeform 47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9" name="Group 48"/>
          <p:cNvGrpSpPr/>
          <p:nvPr/>
        </p:nvGrpSpPr>
        <p:grpSpPr>
          <a:xfrm rot="3904082">
            <a:off x="2767808" y="1797679"/>
            <a:ext cx="556912" cy="427213"/>
            <a:chOff x="3098951" y="1854833"/>
            <a:chExt cx="556912" cy="427213"/>
          </a:xfrm>
        </p:grpSpPr>
        <p:sp>
          <p:nvSpPr>
            <p:cNvPr id="50" name="Freeform 49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Freeform 50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2097982" y="532366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25309004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030 Ma</a:t>
            </a:r>
          </a:p>
        </p:txBody>
      </p:sp>
      <p:pic>
        <p:nvPicPr>
          <p:cNvPr id="3" name="Picture 2" descr="image_3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3" name="Freeform: Shape 32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09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6" name="Freeform 5"/>
          <p:cNvSpPr/>
          <p:nvPr/>
        </p:nvSpPr>
        <p:spPr>
          <a:xfrm rot="18320018">
            <a:off x="2809732" y="2140791"/>
            <a:ext cx="143440" cy="32304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 6"/>
          <p:cNvSpPr/>
          <p:nvPr/>
        </p:nvSpPr>
        <p:spPr>
          <a:xfrm rot="8006625">
            <a:off x="2810608" y="1751345"/>
            <a:ext cx="320992" cy="16867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43111"/>
              <a:gd name="connsiteY0" fmla="*/ 0 h 168525"/>
              <a:gd name="connsiteX1" fmla="*/ 80211 w 443111"/>
              <a:gd name="connsiteY1" fmla="*/ 152885 h 168525"/>
              <a:gd name="connsiteX2" fmla="*/ 443111 w 443111"/>
              <a:gd name="connsiteY2" fmla="*/ 167765 h 16852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347096"/>
              <a:gd name="connsiteY0" fmla="*/ 21329 h 27049"/>
              <a:gd name="connsiteX1" fmla="*/ 347096 w 347096"/>
              <a:gd name="connsiteY1" fmla="*/ 564 h 27049"/>
              <a:gd name="connsiteX0" fmla="*/ 0 w 334601"/>
              <a:gd name="connsiteY0" fmla="*/ 53970 h 57738"/>
              <a:gd name="connsiteX1" fmla="*/ 334601 w 334601"/>
              <a:gd name="connsiteY1" fmla="*/ 348 h 5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4601" h="57738">
                <a:moveTo>
                  <a:pt x="0" y="53970"/>
                </a:moveTo>
                <a:cubicBezTo>
                  <a:pt x="71218" y="75990"/>
                  <a:pt x="293850" y="-5956"/>
                  <a:pt x="334601" y="34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 rot="1800474">
            <a:off x="2789513" y="2233099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Isosceles Triangle 17"/>
          <p:cNvSpPr/>
          <p:nvPr/>
        </p:nvSpPr>
        <p:spPr>
          <a:xfrm rot="5912543">
            <a:off x="2948019" y="177237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2296677" flipV="1">
            <a:off x="3203661" y="3929636"/>
            <a:ext cx="1041536" cy="120620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336" h="91157">
                <a:moveTo>
                  <a:pt x="0" y="91157"/>
                </a:moveTo>
                <a:cubicBezTo>
                  <a:pt x="95034" y="83043"/>
                  <a:pt x="170470" y="-35223"/>
                  <a:pt x="264643" y="10461"/>
                </a:cubicBezTo>
                <a:cubicBezTo>
                  <a:pt x="377302" y="30759"/>
                  <a:pt x="493284" y="91267"/>
                  <a:pt x="575336" y="8418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3621022">
            <a:off x="3441532" y="3732582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1" name="Group 20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22" name="Freeform 21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Isosceles Triangle 22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806356" y="3274866"/>
            <a:ext cx="166583" cy="675130"/>
            <a:chOff x="2775380" y="3274866"/>
            <a:chExt cx="166583" cy="675130"/>
          </a:xfrm>
        </p:grpSpPr>
        <p:sp>
          <p:nvSpPr>
            <p:cNvPr id="31" name="Freeform 30"/>
            <p:cNvSpPr/>
            <p:nvPr/>
          </p:nvSpPr>
          <p:spPr>
            <a:xfrm rot="5204966">
              <a:off x="2469385" y="3580861"/>
              <a:ext cx="675130" cy="631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Isosceles Triangle 31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6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reeform 36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9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 39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1" name="Group 40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2" name="Freeform 41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Freeform 42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4" name="Group 43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5" name="Freeform 44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Freeform 45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7" name="Group 46"/>
          <p:cNvGrpSpPr/>
          <p:nvPr/>
        </p:nvGrpSpPr>
        <p:grpSpPr>
          <a:xfrm rot="3904082">
            <a:off x="2767808" y="1797679"/>
            <a:ext cx="556912" cy="427213"/>
            <a:chOff x="3098951" y="1854833"/>
            <a:chExt cx="556912" cy="427213"/>
          </a:xfrm>
        </p:grpSpPr>
        <p:sp>
          <p:nvSpPr>
            <p:cNvPr id="48" name="Freeform 47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Freeform 48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2097982" y="532366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700541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2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3" name="Freeform: Shape 22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2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6" name="Freeform 5"/>
          <p:cNvSpPr/>
          <p:nvPr/>
        </p:nvSpPr>
        <p:spPr>
          <a:xfrm rot="18320018">
            <a:off x="2794825" y="2148495"/>
            <a:ext cx="124667" cy="250177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  <a:gd name="connsiteX0" fmla="*/ 383558 w 383559"/>
              <a:gd name="connsiteY0" fmla="*/ 0 h 110415"/>
              <a:gd name="connsiteX1" fmla="*/ 113058 w 383559"/>
              <a:gd name="connsiteY1" fmla="*/ 110415 h 110415"/>
              <a:gd name="connsiteX0" fmla="*/ 386864 w 386865"/>
              <a:gd name="connsiteY0" fmla="*/ 0 h 110415"/>
              <a:gd name="connsiteX1" fmla="*/ 116364 w 386865"/>
              <a:gd name="connsiteY1" fmla="*/ 110415 h 110415"/>
              <a:gd name="connsiteX0" fmla="*/ 284219 w 284220"/>
              <a:gd name="connsiteY0" fmla="*/ 0 h 110415"/>
              <a:gd name="connsiteX1" fmla="*/ 13719 w 284220"/>
              <a:gd name="connsiteY1" fmla="*/ 110415 h 1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84220" h="110415">
                <a:moveTo>
                  <a:pt x="284219" y="0"/>
                </a:moveTo>
                <a:cubicBezTo>
                  <a:pt x="-47463" y="41966"/>
                  <a:pt x="-7606" y="82906"/>
                  <a:pt x="13719" y="110415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Freeform 6"/>
          <p:cNvSpPr/>
          <p:nvPr/>
        </p:nvSpPr>
        <p:spPr>
          <a:xfrm rot="8006625">
            <a:off x="2810608" y="1751345"/>
            <a:ext cx="320992" cy="16867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43111"/>
              <a:gd name="connsiteY0" fmla="*/ 0 h 168525"/>
              <a:gd name="connsiteX1" fmla="*/ 80211 w 443111"/>
              <a:gd name="connsiteY1" fmla="*/ 152885 h 168525"/>
              <a:gd name="connsiteX2" fmla="*/ 443111 w 443111"/>
              <a:gd name="connsiteY2" fmla="*/ 167765 h 16852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427307"/>
              <a:gd name="connsiteY0" fmla="*/ 0 h 158605"/>
              <a:gd name="connsiteX1" fmla="*/ 80211 w 427307"/>
              <a:gd name="connsiteY1" fmla="*/ 152885 h 158605"/>
              <a:gd name="connsiteX2" fmla="*/ 427307 w 427307"/>
              <a:gd name="connsiteY2" fmla="*/ 132120 h 158605"/>
              <a:gd name="connsiteX0" fmla="*/ 0 w 347096"/>
              <a:gd name="connsiteY0" fmla="*/ 21329 h 27049"/>
              <a:gd name="connsiteX1" fmla="*/ 347096 w 347096"/>
              <a:gd name="connsiteY1" fmla="*/ 564 h 27049"/>
              <a:gd name="connsiteX0" fmla="*/ 0 w 334601"/>
              <a:gd name="connsiteY0" fmla="*/ 53970 h 57738"/>
              <a:gd name="connsiteX1" fmla="*/ 334601 w 334601"/>
              <a:gd name="connsiteY1" fmla="*/ 348 h 57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4601" h="57738">
                <a:moveTo>
                  <a:pt x="0" y="53970"/>
                </a:moveTo>
                <a:cubicBezTo>
                  <a:pt x="71218" y="75990"/>
                  <a:pt x="293850" y="-5956"/>
                  <a:pt x="334601" y="348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Isosceles Triangle 7"/>
          <p:cNvSpPr/>
          <p:nvPr/>
        </p:nvSpPr>
        <p:spPr>
          <a:xfrm rot="4331896">
            <a:off x="2774926" y="215896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Isosceles Triangle 9"/>
          <p:cNvSpPr/>
          <p:nvPr/>
        </p:nvSpPr>
        <p:spPr>
          <a:xfrm rot="5778539">
            <a:off x="2928762" y="1828988"/>
            <a:ext cx="213360" cy="94597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2296677" flipV="1">
            <a:off x="2932606" y="3854563"/>
            <a:ext cx="1303275" cy="13025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336" h="91157">
                <a:moveTo>
                  <a:pt x="0" y="91157"/>
                </a:moveTo>
                <a:cubicBezTo>
                  <a:pt x="95034" y="83043"/>
                  <a:pt x="170470" y="-35223"/>
                  <a:pt x="264643" y="10461"/>
                </a:cubicBezTo>
                <a:cubicBezTo>
                  <a:pt x="377302" y="30759"/>
                  <a:pt x="493284" y="91267"/>
                  <a:pt x="575336" y="8418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3621022">
            <a:off x="3253589" y="3616420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025 Ma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4090161" y="4313572"/>
            <a:ext cx="334172" cy="560246"/>
            <a:chOff x="4090161" y="4313572"/>
            <a:chExt cx="334172" cy="560246"/>
          </a:xfrm>
        </p:grpSpPr>
        <p:sp>
          <p:nvSpPr>
            <p:cNvPr id="31" name="Freeform 30"/>
            <p:cNvSpPr/>
            <p:nvPr/>
          </p:nvSpPr>
          <p:spPr>
            <a:xfrm rot="17048653" flipH="1">
              <a:off x="3943257" y="4460476"/>
              <a:ext cx="560246" cy="266437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Isosceles Triangle 31"/>
            <p:cNvSpPr/>
            <p:nvPr/>
          </p:nvSpPr>
          <p:spPr>
            <a:xfrm rot="3903802">
              <a:off x="4254349" y="4435651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806356" y="3274866"/>
            <a:ext cx="166583" cy="675130"/>
            <a:chOff x="2775380" y="3274866"/>
            <a:chExt cx="166583" cy="675130"/>
          </a:xfrm>
        </p:grpSpPr>
        <p:sp>
          <p:nvSpPr>
            <p:cNvPr id="28" name="Freeform 27"/>
            <p:cNvSpPr/>
            <p:nvPr/>
          </p:nvSpPr>
          <p:spPr>
            <a:xfrm rot="5204966">
              <a:off x="2469385" y="3580861"/>
              <a:ext cx="675130" cy="631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111" h="167765">
                  <a:moveTo>
                    <a:pt x="0" y="0"/>
                  </a:moveTo>
                  <a:cubicBezTo>
                    <a:pt x="67606" y="53282"/>
                    <a:pt x="173655" y="109542"/>
                    <a:pt x="247507" y="137503"/>
                  </a:cubicBezTo>
                  <a:cubicBezTo>
                    <a:pt x="321359" y="165464"/>
                    <a:pt x="402360" y="161461"/>
                    <a:pt x="443111" y="167765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Isosceles Triangle 28"/>
            <p:cNvSpPr/>
            <p:nvPr/>
          </p:nvSpPr>
          <p:spPr>
            <a:xfrm rot="5784615">
              <a:off x="2771979" y="3581982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33" name="Freeform 32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0" name="Freeform 39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1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2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43" name="Group 42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44" name="Freeform 43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5" name="Freeform 44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6" name="Group 45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7" name="Freeform 46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8" name="Freeform 47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9" name="Group 48"/>
          <p:cNvGrpSpPr/>
          <p:nvPr/>
        </p:nvGrpSpPr>
        <p:grpSpPr>
          <a:xfrm rot="3904082">
            <a:off x="2767808" y="1797679"/>
            <a:ext cx="556912" cy="427213"/>
            <a:chOff x="3098951" y="1854833"/>
            <a:chExt cx="556912" cy="427213"/>
          </a:xfrm>
        </p:grpSpPr>
        <p:sp>
          <p:nvSpPr>
            <p:cNvPr id="50" name="Freeform 49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Freeform 50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2355902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020 Ma</a:t>
            </a:r>
          </a:p>
        </p:txBody>
      </p:sp>
      <p:pic>
        <p:nvPicPr>
          <p:cNvPr id="3" name="Picture 2" descr="image_2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1" name="Freeform: Shape 30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7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14" name="Freeform 13"/>
          <p:cNvSpPr/>
          <p:nvPr/>
        </p:nvSpPr>
        <p:spPr>
          <a:xfrm rot="3826288">
            <a:off x="2490993" y="526222"/>
            <a:ext cx="327969" cy="45191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5090 w 458201"/>
              <a:gd name="connsiteY0" fmla="*/ 0 h 167765"/>
              <a:gd name="connsiteX1" fmla="*/ 23016 w 458201"/>
              <a:gd name="connsiteY1" fmla="*/ 136992 h 167765"/>
              <a:gd name="connsiteX2" fmla="*/ 458201 w 458201"/>
              <a:gd name="connsiteY2" fmla="*/ 167765 h 167765"/>
              <a:gd name="connsiteX0" fmla="*/ 12582 w 418706"/>
              <a:gd name="connsiteY0" fmla="*/ 0 h 185554"/>
              <a:gd name="connsiteX1" fmla="*/ 20508 w 418706"/>
              <a:gd name="connsiteY1" fmla="*/ 136992 h 185554"/>
              <a:gd name="connsiteX2" fmla="*/ 418706 w 418706"/>
              <a:gd name="connsiteY2" fmla="*/ 185554 h 185554"/>
              <a:gd name="connsiteX0" fmla="*/ 26943 w 433067"/>
              <a:gd name="connsiteY0" fmla="*/ 0 h 185554"/>
              <a:gd name="connsiteX1" fmla="*/ 34869 w 433067"/>
              <a:gd name="connsiteY1" fmla="*/ 136992 h 185554"/>
              <a:gd name="connsiteX2" fmla="*/ 433067 w 433067"/>
              <a:gd name="connsiteY2" fmla="*/ 185554 h 185554"/>
              <a:gd name="connsiteX0" fmla="*/ 43028 w 449152"/>
              <a:gd name="connsiteY0" fmla="*/ 0 h 185554"/>
              <a:gd name="connsiteX1" fmla="*/ 50954 w 449152"/>
              <a:gd name="connsiteY1" fmla="*/ 136992 h 185554"/>
              <a:gd name="connsiteX2" fmla="*/ 449152 w 449152"/>
              <a:gd name="connsiteY2" fmla="*/ 185554 h 185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152" h="185554">
                <a:moveTo>
                  <a:pt x="43028" y="0"/>
                </a:moveTo>
                <a:cubicBezTo>
                  <a:pt x="29687" y="50626"/>
                  <a:pt x="-51285" y="89336"/>
                  <a:pt x="50954" y="136992"/>
                </a:cubicBezTo>
                <a:cubicBezTo>
                  <a:pt x="153193" y="184648"/>
                  <a:pt x="408401" y="179250"/>
                  <a:pt x="449152" y="185554"/>
                </a:cubicBezTo>
              </a:path>
            </a:pathLst>
          </a:custGeom>
          <a:noFill/>
          <a:ln w="762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Isosceles Triangle 14"/>
          <p:cNvSpPr/>
          <p:nvPr/>
        </p:nvSpPr>
        <p:spPr>
          <a:xfrm rot="5400000">
            <a:off x="2475218" y="737254"/>
            <a:ext cx="213360" cy="126609"/>
          </a:xfrm>
          <a:prstGeom prst="triangl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Freeform 18"/>
          <p:cNvSpPr/>
          <p:nvPr/>
        </p:nvSpPr>
        <p:spPr>
          <a:xfrm rot="2296677" flipV="1">
            <a:off x="2932606" y="3854563"/>
            <a:ext cx="1303275" cy="13025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  <a:gd name="connsiteX0" fmla="*/ 0 w 575336"/>
              <a:gd name="connsiteY0" fmla="*/ 91157 h 91157"/>
              <a:gd name="connsiteX1" fmla="*/ 264643 w 575336"/>
              <a:gd name="connsiteY1" fmla="*/ 10461 h 91157"/>
              <a:gd name="connsiteX2" fmla="*/ 575336 w 575336"/>
              <a:gd name="connsiteY2" fmla="*/ 84189 h 91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5336" h="91157">
                <a:moveTo>
                  <a:pt x="0" y="91157"/>
                </a:moveTo>
                <a:cubicBezTo>
                  <a:pt x="95034" y="83043"/>
                  <a:pt x="170470" y="-35223"/>
                  <a:pt x="264643" y="10461"/>
                </a:cubicBezTo>
                <a:cubicBezTo>
                  <a:pt x="377302" y="30759"/>
                  <a:pt x="493284" y="91267"/>
                  <a:pt x="575336" y="84189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3621022">
            <a:off x="3253589" y="3616420"/>
            <a:ext cx="213360" cy="94808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66948" y="4282982"/>
            <a:ext cx="221769" cy="467999"/>
            <a:chOff x="4166948" y="4282982"/>
            <a:chExt cx="219625" cy="463474"/>
          </a:xfrm>
        </p:grpSpPr>
        <p:sp>
          <p:nvSpPr>
            <p:cNvPr id="18" name="Isosceles Triangle 17"/>
            <p:cNvSpPr/>
            <p:nvPr/>
          </p:nvSpPr>
          <p:spPr>
            <a:xfrm rot="6523638">
              <a:off x="4216589" y="4476230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Freeform 21"/>
            <p:cNvSpPr/>
            <p:nvPr/>
          </p:nvSpPr>
          <p:spPr>
            <a:xfrm rot="11677070">
              <a:off x="4166948" y="4282982"/>
              <a:ext cx="93361" cy="463474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24840 w 196104"/>
                <a:gd name="connsiteY0" fmla="*/ 0 h 172836"/>
                <a:gd name="connsiteX1" fmla="*/ 500 w 196104"/>
                <a:gd name="connsiteY1" fmla="*/ 142574 h 172836"/>
                <a:gd name="connsiteX2" fmla="*/ 196104 w 196104"/>
                <a:gd name="connsiteY2" fmla="*/ 172836 h 172836"/>
                <a:gd name="connsiteX0" fmla="*/ 327018 w 398282"/>
                <a:gd name="connsiteY0" fmla="*/ 0 h 172836"/>
                <a:gd name="connsiteX1" fmla="*/ 202678 w 398282"/>
                <a:gd name="connsiteY1" fmla="*/ 142574 h 172836"/>
                <a:gd name="connsiteX2" fmla="*/ 398282 w 398282"/>
                <a:gd name="connsiteY2" fmla="*/ 172836 h 172836"/>
                <a:gd name="connsiteX0" fmla="*/ 327018 w 327019"/>
                <a:gd name="connsiteY0" fmla="*/ 0 h 142574"/>
                <a:gd name="connsiteX1" fmla="*/ 202678 w 327019"/>
                <a:gd name="connsiteY1" fmla="*/ 142574 h 14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019" h="142574">
                  <a:moveTo>
                    <a:pt x="327018" y="0"/>
                  </a:moveTo>
                  <a:cubicBezTo>
                    <a:pt x="-320046" y="60515"/>
                    <a:pt x="190801" y="113768"/>
                    <a:pt x="202678" y="142574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58677" y="1703041"/>
            <a:ext cx="358833" cy="686260"/>
            <a:chOff x="2705285" y="1703041"/>
            <a:chExt cx="358833" cy="686260"/>
          </a:xfrm>
        </p:grpSpPr>
        <p:sp>
          <p:nvSpPr>
            <p:cNvPr id="24" name="Freeform 23"/>
            <p:cNvSpPr/>
            <p:nvPr/>
          </p:nvSpPr>
          <p:spPr>
            <a:xfrm rot="20486293">
              <a:off x="2705285" y="2090929"/>
              <a:ext cx="45719" cy="298372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24840 w 196104"/>
                <a:gd name="connsiteY0" fmla="*/ 0 h 172836"/>
                <a:gd name="connsiteX1" fmla="*/ 500 w 196104"/>
                <a:gd name="connsiteY1" fmla="*/ 142574 h 172836"/>
                <a:gd name="connsiteX2" fmla="*/ 196104 w 196104"/>
                <a:gd name="connsiteY2" fmla="*/ 172836 h 172836"/>
                <a:gd name="connsiteX0" fmla="*/ 327018 w 398282"/>
                <a:gd name="connsiteY0" fmla="*/ 0 h 172836"/>
                <a:gd name="connsiteX1" fmla="*/ 202678 w 398282"/>
                <a:gd name="connsiteY1" fmla="*/ 142574 h 172836"/>
                <a:gd name="connsiteX2" fmla="*/ 398282 w 398282"/>
                <a:gd name="connsiteY2" fmla="*/ 172836 h 172836"/>
                <a:gd name="connsiteX0" fmla="*/ 327018 w 327019"/>
                <a:gd name="connsiteY0" fmla="*/ 0 h 142574"/>
                <a:gd name="connsiteX1" fmla="*/ 202678 w 327019"/>
                <a:gd name="connsiteY1" fmla="*/ 142574 h 14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019" h="142574">
                  <a:moveTo>
                    <a:pt x="327018" y="0"/>
                  </a:moveTo>
                  <a:cubicBezTo>
                    <a:pt x="-320046" y="60515"/>
                    <a:pt x="190801" y="113768"/>
                    <a:pt x="202678" y="142574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Freeform 24"/>
            <p:cNvSpPr/>
            <p:nvPr/>
          </p:nvSpPr>
          <p:spPr>
            <a:xfrm rot="8006625">
              <a:off x="2792743" y="1751345"/>
              <a:ext cx="265283" cy="168676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0 w 443111"/>
                <a:gd name="connsiteY0" fmla="*/ 0 h 168525"/>
                <a:gd name="connsiteX1" fmla="*/ 80211 w 443111"/>
                <a:gd name="connsiteY1" fmla="*/ 152885 h 168525"/>
                <a:gd name="connsiteX2" fmla="*/ 443111 w 443111"/>
                <a:gd name="connsiteY2" fmla="*/ 167765 h 16852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347096"/>
                <a:gd name="connsiteY0" fmla="*/ 21329 h 27049"/>
                <a:gd name="connsiteX1" fmla="*/ 347096 w 347096"/>
                <a:gd name="connsiteY1" fmla="*/ 564 h 27049"/>
                <a:gd name="connsiteX0" fmla="*/ 0 w 334601"/>
                <a:gd name="connsiteY0" fmla="*/ 53970 h 57738"/>
                <a:gd name="connsiteX1" fmla="*/ 334601 w 334601"/>
                <a:gd name="connsiteY1" fmla="*/ 348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601" h="57738">
                  <a:moveTo>
                    <a:pt x="0" y="53970"/>
                  </a:moveTo>
                  <a:cubicBezTo>
                    <a:pt x="71218" y="75990"/>
                    <a:pt x="293850" y="-5956"/>
                    <a:pt x="334601" y="348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Isosceles Triangle 25"/>
            <p:cNvSpPr/>
            <p:nvPr/>
          </p:nvSpPr>
          <p:spPr>
            <a:xfrm rot="4746423">
              <a:off x="2691230" y="2149908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27" name="Isosceles Triangle 26"/>
            <p:cNvSpPr/>
            <p:nvPr/>
          </p:nvSpPr>
          <p:spPr>
            <a:xfrm rot="5805923">
              <a:off x="2894134" y="1772379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33" name="Freeform 32"/>
          <p:cNvSpPr/>
          <p:nvPr/>
        </p:nvSpPr>
        <p:spPr>
          <a:xfrm rot="2850217">
            <a:off x="3252216" y="2624543"/>
            <a:ext cx="1035177" cy="37302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Freeform 61"/>
          <p:cNvSpPr/>
          <p:nvPr/>
        </p:nvSpPr>
        <p:spPr>
          <a:xfrm rot="2850217">
            <a:off x="3749639" y="2472672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Freeform 34"/>
          <p:cNvSpPr/>
          <p:nvPr/>
        </p:nvSpPr>
        <p:spPr>
          <a:xfrm rot="2850217">
            <a:off x="3853311" y="2459714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Freeform 61"/>
          <p:cNvSpPr/>
          <p:nvPr/>
        </p:nvSpPr>
        <p:spPr>
          <a:xfrm rot="2850217">
            <a:off x="3642859" y="2469576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Freeform 61"/>
          <p:cNvSpPr/>
          <p:nvPr/>
        </p:nvSpPr>
        <p:spPr>
          <a:xfrm rot="2850217">
            <a:off x="3523120" y="2479438"/>
            <a:ext cx="610743" cy="252482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3111" h="167765">
                <a:moveTo>
                  <a:pt x="0" y="0"/>
                </a:moveTo>
                <a:cubicBezTo>
                  <a:pt x="67606" y="53282"/>
                  <a:pt x="173655" y="109542"/>
                  <a:pt x="247507" y="137503"/>
                </a:cubicBezTo>
                <a:cubicBezTo>
                  <a:pt x="321359" y="165464"/>
                  <a:pt x="402360" y="161461"/>
                  <a:pt x="443111" y="167765"/>
                </a:cubicBezTo>
              </a:path>
            </a:pathLst>
          </a:custGeom>
          <a:noFill/>
          <a:ln w="57150" cmpd="sng">
            <a:solidFill>
              <a:srgbClr val="00B050"/>
            </a:solidFill>
            <a:prstDash val="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8" name="Group 37"/>
          <p:cNvGrpSpPr/>
          <p:nvPr/>
        </p:nvGrpSpPr>
        <p:grpSpPr>
          <a:xfrm rot="2628224">
            <a:off x="3016414" y="1803153"/>
            <a:ext cx="556912" cy="427213"/>
            <a:chOff x="3098951" y="1854833"/>
            <a:chExt cx="556912" cy="427213"/>
          </a:xfrm>
        </p:grpSpPr>
        <p:sp>
          <p:nvSpPr>
            <p:cNvPr id="39" name="Freeform 38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Freeform 39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1" name="Group 40"/>
          <p:cNvGrpSpPr/>
          <p:nvPr/>
        </p:nvGrpSpPr>
        <p:grpSpPr>
          <a:xfrm rot="2628224">
            <a:off x="2876590" y="1803153"/>
            <a:ext cx="556912" cy="427213"/>
            <a:chOff x="3098951" y="1854833"/>
            <a:chExt cx="556912" cy="427213"/>
          </a:xfrm>
        </p:grpSpPr>
        <p:sp>
          <p:nvSpPr>
            <p:cNvPr id="42" name="Freeform 41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Freeform 42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44" name="Group 43"/>
          <p:cNvGrpSpPr/>
          <p:nvPr/>
        </p:nvGrpSpPr>
        <p:grpSpPr>
          <a:xfrm rot="3904082">
            <a:off x="2767808" y="1797679"/>
            <a:ext cx="556912" cy="427213"/>
            <a:chOff x="3098951" y="1854833"/>
            <a:chExt cx="556912" cy="427213"/>
          </a:xfrm>
        </p:grpSpPr>
        <p:sp>
          <p:nvSpPr>
            <p:cNvPr id="45" name="Freeform 44"/>
            <p:cNvSpPr/>
            <p:nvPr/>
          </p:nvSpPr>
          <p:spPr>
            <a:xfrm rot="790711">
              <a:off x="3098951" y="1854833"/>
              <a:ext cx="254709" cy="200939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Freeform 45"/>
            <p:cNvSpPr/>
            <p:nvPr/>
          </p:nvSpPr>
          <p:spPr>
            <a:xfrm rot="790711">
              <a:off x="3337406" y="2161848"/>
              <a:ext cx="318457" cy="120198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301915 w 673769"/>
                <a:gd name="connsiteY1" fmla="*/ 102195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673769 w 743136"/>
                <a:gd name="connsiteY3" fmla="*/ 185630 h 248343"/>
                <a:gd name="connsiteX4" fmla="*/ 743136 w 743136"/>
                <a:gd name="connsiteY4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673769 w 743136"/>
                <a:gd name="connsiteY2" fmla="*/ 185630 h 248343"/>
                <a:gd name="connsiteX3" fmla="*/ 743136 w 743136"/>
                <a:gd name="connsiteY3" fmla="*/ 248343 h 248343"/>
                <a:gd name="connsiteX0" fmla="*/ 0 w 743136"/>
                <a:gd name="connsiteY0" fmla="*/ 0 h 248343"/>
                <a:gd name="connsiteX1" fmla="*/ 301915 w 743136"/>
                <a:gd name="connsiteY1" fmla="*/ 102195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743136"/>
                <a:gd name="connsiteY0" fmla="*/ 0 h 248343"/>
                <a:gd name="connsiteX1" fmla="*/ 373772 w 743136"/>
                <a:gd name="connsiteY1" fmla="*/ 143310 h 248343"/>
                <a:gd name="connsiteX2" fmla="*/ 743136 w 743136"/>
                <a:gd name="connsiteY2" fmla="*/ 248343 h 248343"/>
                <a:gd name="connsiteX0" fmla="*/ 0 w 649681"/>
                <a:gd name="connsiteY0" fmla="*/ 0 h 204739"/>
                <a:gd name="connsiteX1" fmla="*/ 280317 w 649681"/>
                <a:gd name="connsiteY1" fmla="*/ 99706 h 204739"/>
                <a:gd name="connsiteX2" fmla="*/ 649681 w 649681"/>
                <a:gd name="connsiteY2" fmla="*/ 204739 h 204739"/>
                <a:gd name="connsiteX0" fmla="*/ 0 w 610403"/>
                <a:gd name="connsiteY0" fmla="*/ 0 h 264893"/>
                <a:gd name="connsiteX1" fmla="*/ 241039 w 610403"/>
                <a:gd name="connsiteY1" fmla="*/ 159860 h 264893"/>
                <a:gd name="connsiteX2" fmla="*/ 610403 w 610403"/>
                <a:gd name="connsiteY2" fmla="*/ 264893 h 264893"/>
                <a:gd name="connsiteX0" fmla="*/ 0 w 610403"/>
                <a:gd name="connsiteY0" fmla="*/ 0 h 264893"/>
                <a:gd name="connsiteX1" fmla="*/ 247483 w 610403"/>
                <a:gd name="connsiteY1" fmla="*/ 146049 h 264893"/>
                <a:gd name="connsiteX2" fmla="*/ 610403 w 610403"/>
                <a:gd name="connsiteY2" fmla="*/ 264893 h 264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0403" h="264893">
                  <a:moveTo>
                    <a:pt x="0" y="0"/>
                  </a:moveTo>
                  <a:cubicBezTo>
                    <a:pt x="67606" y="53282"/>
                    <a:pt x="145749" y="101900"/>
                    <a:pt x="247483" y="146049"/>
                  </a:cubicBezTo>
                  <a:cubicBezTo>
                    <a:pt x="349217" y="190198"/>
                    <a:pt x="487282" y="229882"/>
                    <a:pt x="610403" y="264893"/>
                  </a:cubicBezTo>
                </a:path>
              </a:pathLst>
            </a:custGeom>
            <a:noFill/>
            <a:ln w="57150" cmpd="sng">
              <a:solidFill>
                <a:srgbClr val="00B050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1981189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40" name="Freeform: Shape 39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0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20" name="Isosceles Triangle 19"/>
          <p:cNvSpPr/>
          <p:nvPr/>
        </p:nvSpPr>
        <p:spPr>
          <a:xfrm rot="6523638">
            <a:off x="4216589" y="447623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 rot="2296677" flipV="1">
            <a:off x="2885671" y="3847413"/>
            <a:ext cx="1349620" cy="12996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795" h="90954">
                <a:moveTo>
                  <a:pt x="0" y="40996"/>
                </a:moveTo>
                <a:cubicBezTo>
                  <a:pt x="95034" y="32882"/>
                  <a:pt x="190929" y="-29030"/>
                  <a:pt x="285102" y="16654"/>
                </a:cubicBezTo>
                <a:cubicBezTo>
                  <a:pt x="397761" y="36952"/>
                  <a:pt x="513743" y="97460"/>
                  <a:pt x="595795" y="9038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0EFF21"/>
              </a:solidFill>
            </a:endParaRPr>
          </a:p>
        </p:txBody>
      </p:sp>
      <p:sp>
        <p:nvSpPr>
          <p:cNvPr id="22" name="Isosceles Triangle 21"/>
          <p:cNvSpPr/>
          <p:nvPr/>
        </p:nvSpPr>
        <p:spPr>
          <a:xfrm rot="2481871">
            <a:off x="3183582" y="360008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Freeform 23"/>
          <p:cNvSpPr/>
          <p:nvPr/>
        </p:nvSpPr>
        <p:spPr>
          <a:xfrm rot="11677070">
            <a:off x="4166948" y="4282982"/>
            <a:ext cx="93361" cy="46347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TextBox 24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015 Ma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612069" y="1703041"/>
            <a:ext cx="358833" cy="686260"/>
            <a:chOff x="2705285" y="1703041"/>
            <a:chExt cx="358833" cy="686260"/>
          </a:xfrm>
        </p:grpSpPr>
        <p:sp>
          <p:nvSpPr>
            <p:cNvPr id="28" name="Freeform 27"/>
            <p:cNvSpPr/>
            <p:nvPr/>
          </p:nvSpPr>
          <p:spPr>
            <a:xfrm rot="20486293">
              <a:off x="2705285" y="2090929"/>
              <a:ext cx="45719" cy="298372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24840 w 196104"/>
                <a:gd name="connsiteY0" fmla="*/ 0 h 172836"/>
                <a:gd name="connsiteX1" fmla="*/ 500 w 196104"/>
                <a:gd name="connsiteY1" fmla="*/ 142574 h 172836"/>
                <a:gd name="connsiteX2" fmla="*/ 196104 w 196104"/>
                <a:gd name="connsiteY2" fmla="*/ 172836 h 172836"/>
                <a:gd name="connsiteX0" fmla="*/ 327018 w 398282"/>
                <a:gd name="connsiteY0" fmla="*/ 0 h 172836"/>
                <a:gd name="connsiteX1" fmla="*/ 202678 w 398282"/>
                <a:gd name="connsiteY1" fmla="*/ 142574 h 172836"/>
                <a:gd name="connsiteX2" fmla="*/ 398282 w 398282"/>
                <a:gd name="connsiteY2" fmla="*/ 172836 h 172836"/>
                <a:gd name="connsiteX0" fmla="*/ 327018 w 327019"/>
                <a:gd name="connsiteY0" fmla="*/ 0 h 142574"/>
                <a:gd name="connsiteX1" fmla="*/ 202678 w 327019"/>
                <a:gd name="connsiteY1" fmla="*/ 142574 h 14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019" h="142574">
                  <a:moveTo>
                    <a:pt x="327018" y="0"/>
                  </a:moveTo>
                  <a:cubicBezTo>
                    <a:pt x="-320046" y="60515"/>
                    <a:pt x="190801" y="113768"/>
                    <a:pt x="202678" y="142574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Freeform 28"/>
            <p:cNvSpPr/>
            <p:nvPr/>
          </p:nvSpPr>
          <p:spPr>
            <a:xfrm rot="8006625">
              <a:off x="2792743" y="1751345"/>
              <a:ext cx="265283" cy="168676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0 w 443111"/>
                <a:gd name="connsiteY0" fmla="*/ 0 h 168525"/>
                <a:gd name="connsiteX1" fmla="*/ 80211 w 443111"/>
                <a:gd name="connsiteY1" fmla="*/ 152885 h 168525"/>
                <a:gd name="connsiteX2" fmla="*/ 443111 w 443111"/>
                <a:gd name="connsiteY2" fmla="*/ 167765 h 16852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347096"/>
                <a:gd name="connsiteY0" fmla="*/ 21329 h 27049"/>
                <a:gd name="connsiteX1" fmla="*/ 347096 w 347096"/>
                <a:gd name="connsiteY1" fmla="*/ 564 h 27049"/>
                <a:gd name="connsiteX0" fmla="*/ 0 w 334601"/>
                <a:gd name="connsiteY0" fmla="*/ 53970 h 57738"/>
                <a:gd name="connsiteX1" fmla="*/ 334601 w 334601"/>
                <a:gd name="connsiteY1" fmla="*/ 348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601" h="57738">
                  <a:moveTo>
                    <a:pt x="0" y="53970"/>
                  </a:moveTo>
                  <a:cubicBezTo>
                    <a:pt x="71218" y="75990"/>
                    <a:pt x="293850" y="-5956"/>
                    <a:pt x="334601" y="348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Isosceles Triangle 29"/>
            <p:cNvSpPr/>
            <p:nvPr/>
          </p:nvSpPr>
          <p:spPr>
            <a:xfrm rot="4746423">
              <a:off x="2691230" y="2149908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1" name="Isosceles Triangle 30"/>
            <p:cNvSpPr/>
            <p:nvPr/>
          </p:nvSpPr>
          <p:spPr>
            <a:xfrm rot="5805923">
              <a:off x="2894134" y="1772379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34" name="Group 33"/>
          <p:cNvGrpSpPr/>
          <p:nvPr/>
        </p:nvGrpSpPr>
        <p:grpSpPr>
          <a:xfrm rot="19164692">
            <a:off x="2339363" y="670285"/>
            <a:ext cx="451911" cy="327969"/>
            <a:chOff x="2429022" y="588193"/>
            <a:chExt cx="451911" cy="327969"/>
          </a:xfrm>
        </p:grpSpPr>
        <p:sp>
          <p:nvSpPr>
            <p:cNvPr id="35" name="Freeform 34"/>
            <p:cNvSpPr/>
            <p:nvPr/>
          </p:nvSpPr>
          <p:spPr>
            <a:xfrm rot="3826288">
              <a:off x="2490993" y="526222"/>
              <a:ext cx="327969" cy="451911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5090 w 458201"/>
                <a:gd name="connsiteY0" fmla="*/ 0 h 167765"/>
                <a:gd name="connsiteX1" fmla="*/ 23016 w 458201"/>
                <a:gd name="connsiteY1" fmla="*/ 136992 h 167765"/>
                <a:gd name="connsiteX2" fmla="*/ 458201 w 458201"/>
                <a:gd name="connsiteY2" fmla="*/ 167765 h 167765"/>
                <a:gd name="connsiteX0" fmla="*/ 12582 w 418706"/>
                <a:gd name="connsiteY0" fmla="*/ 0 h 185554"/>
                <a:gd name="connsiteX1" fmla="*/ 20508 w 418706"/>
                <a:gd name="connsiteY1" fmla="*/ 136992 h 185554"/>
                <a:gd name="connsiteX2" fmla="*/ 418706 w 418706"/>
                <a:gd name="connsiteY2" fmla="*/ 185554 h 185554"/>
                <a:gd name="connsiteX0" fmla="*/ 26943 w 433067"/>
                <a:gd name="connsiteY0" fmla="*/ 0 h 185554"/>
                <a:gd name="connsiteX1" fmla="*/ 34869 w 433067"/>
                <a:gd name="connsiteY1" fmla="*/ 136992 h 185554"/>
                <a:gd name="connsiteX2" fmla="*/ 433067 w 433067"/>
                <a:gd name="connsiteY2" fmla="*/ 185554 h 185554"/>
                <a:gd name="connsiteX0" fmla="*/ 43028 w 449152"/>
                <a:gd name="connsiteY0" fmla="*/ 0 h 185554"/>
                <a:gd name="connsiteX1" fmla="*/ 50954 w 449152"/>
                <a:gd name="connsiteY1" fmla="*/ 136992 h 185554"/>
                <a:gd name="connsiteX2" fmla="*/ 449152 w 449152"/>
                <a:gd name="connsiteY2" fmla="*/ 185554 h 18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152" h="185554">
                  <a:moveTo>
                    <a:pt x="43028" y="0"/>
                  </a:moveTo>
                  <a:cubicBezTo>
                    <a:pt x="29687" y="50626"/>
                    <a:pt x="-51285" y="89336"/>
                    <a:pt x="50954" y="136992"/>
                  </a:cubicBezTo>
                  <a:cubicBezTo>
                    <a:pt x="153193" y="184648"/>
                    <a:pt x="408401" y="179250"/>
                    <a:pt x="449152" y="185554"/>
                  </a:cubicBezTo>
                </a:path>
              </a:pathLst>
            </a:custGeom>
            <a:noFill/>
            <a:ln w="762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6" name="Isosceles Triangle 35"/>
            <p:cNvSpPr/>
            <p:nvPr/>
          </p:nvSpPr>
          <p:spPr>
            <a:xfrm rot="5400000">
              <a:off x="2475218" y="737254"/>
              <a:ext cx="213360" cy="126609"/>
            </a:xfrm>
            <a:prstGeom prst="triangl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688458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9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14" name="Freeform: Shape 13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3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190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</p:spTree>
    <p:extLst>
      <p:ext uri="{BB962C8B-B14F-4D97-AF65-F5344CB8AC3E}">
        <p14:creationId xmlns:p14="http://schemas.microsoft.com/office/powerpoint/2010/main" val="2803081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010 Ma</a:t>
            </a:r>
          </a:p>
        </p:txBody>
      </p:sp>
      <p:pic>
        <p:nvPicPr>
          <p:cNvPr id="3" name="Picture 2" descr="image_1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8" name="Freeform: Shape 37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6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Rectangle 25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21" name="Isosceles Triangle 20"/>
          <p:cNvSpPr/>
          <p:nvPr/>
        </p:nvSpPr>
        <p:spPr>
          <a:xfrm rot="6523638">
            <a:off x="4216589" y="447623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2296677" flipV="1">
            <a:off x="2885671" y="3847413"/>
            <a:ext cx="1349620" cy="12996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795" h="90954">
                <a:moveTo>
                  <a:pt x="0" y="40996"/>
                </a:moveTo>
                <a:cubicBezTo>
                  <a:pt x="95034" y="32882"/>
                  <a:pt x="190929" y="-29030"/>
                  <a:pt x="285102" y="16654"/>
                </a:cubicBezTo>
                <a:cubicBezTo>
                  <a:pt x="397761" y="36952"/>
                  <a:pt x="513743" y="97460"/>
                  <a:pt x="595795" y="9038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Isosceles Triangle 22"/>
          <p:cNvSpPr/>
          <p:nvPr/>
        </p:nvSpPr>
        <p:spPr>
          <a:xfrm rot="2481871">
            <a:off x="3183582" y="360008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 24"/>
          <p:cNvSpPr/>
          <p:nvPr/>
        </p:nvSpPr>
        <p:spPr>
          <a:xfrm rot="11677070">
            <a:off x="4166948" y="4282982"/>
            <a:ext cx="93361" cy="46347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32" name="Group 31"/>
          <p:cNvGrpSpPr/>
          <p:nvPr/>
        </p:nvGrpSpPr>
        <p:grpSpPr>
          <a:xfrm>
            <a:off x="2642963" y="1703041"/>
            <a:ext cx="223071" cy="641810"/>
            <a:chOff x="2841047" y="1703041"/>
            <a:chExt cx="223071" cy="641810"/>
          </a:xfrm>
        </p:grpSpPr>
        <p:sp>
          <p:nvSpPr>
            <p:cNvPr id="33" name="Freeform 32"/>
            <p:cNvSpPr/>
            <p:nvPr/>
          </p:nvSpPr>
          <p:spPr>
            <a:xfrm rot="20486293">
              <a:off x="2870385" y="2046479"/>
              <a:ext cx="45719" cy="298372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24840 w 196104"/>
                <a:gd name="connsiteY0" fmla="*/ 0 h 172836"/>
                <a:gd name="connsiteX1" fmla="*/ 500 w 196104"/>
                <a:gd name="connsiteY1" fmla="*/ 142574 h 172836"/>
                <a:gd name="connsiteX2" fmla="*/ 196104 w 196104"/>
                <a:gd name="connsiteY2" fmla="*/ 172836 h 172836"/>
                <a:gd name="connsiteX0" fmla="*/ 327018 w 398282"/>
                <a:gd name="connsiteY0" fmla="*/ 0 h 172836"/>
                <a:gd name="connsiteX1" fmla="*/ 202678 w 398282"/>
                <a:gd name="connsiteY1" fmla="*/ 142574 h 172836"/>
                <a:gd name="connsiteX2" fmla="*/ 398282 w 398282"/>
                <a:gd name="connsiteY2" fmla="*/ 172836 h 172836"/>
                <a:gd name="connsiteX0" fmla="*/ 327018 w 327019"/>
                <a:gd name="connsiteY0" fmla="*/ 0 h 142574"/>
                <a:gd name="connsiteX1" fmla="*/ 202678 w 327019"/>
                <a:gd name="connsiteY1" fmla="*/ 142574 h 142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7019" h="142574">
                  <a:moveTo>
                    <a:pt x="327018" y="0"/>
                  </a:moveTo>
                  <a:cubicBezTo>
                    <a:pt x="-320046" y="60515"/>
                    <a:pt x="190801" y="113768"/>
                    <a:pt x="202678" y="142574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Freeform 33"/>
            <p:cNvSpPr/>
            <p:nvPr/>
          </p:nvSpPr>
          <p:spPr>
            <a:xfrm rot="8006625">
              <a:off x="2792743" y="1751345"/>
              <a:ext cx="265283" cy="168676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0 w 443111"/>
                <a:gd name="connsiteY0" fmla="*/ 0 h 168525"/>
                <a:gd name="connsiteX1" fmla="*/ 80211 w 443111"/>
                <a:gd name="connsiteY1" fmla="*/ 152885 h 168525"/>
                <a:gd name="connsiteX2" fmla="*/ 443111 w 443111"/>
                <a:gd name="connsiteY2" fmla="*/ 167765 h 16852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347096"/>
                <a:gd name="connsiteY0" fmla="*/ 21329 h 27049"/>
                <a:gd name="connsiteX1" fmla="*/ 347096 w 347096"/>
                <a:gd name="connsiteY1" fmla="*/ 564 h 27049"/>
                <a:gd name="connsiteX0" fmla="*/ 0 w 334601"/>
                <a:gd name="connsiteY0" fmla="*/ 53970 h 57738"/>
                <a:gd name="connsiteX1" fmla="*/ 334601 w 334601"/>
                <a:gd name="connsiteY1" fmla="*/ 348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601" h="57738">
                  <a:moveTo>
                    <a:pt x="0" y="53970"/>
                  </a:moveTo>
                  <a:cubicBezTo>
                    <a:pt x="71218" y="75990"/>
                    <a:pt x="293850" y="-5956"/>
                    <a:pt x="334601" y="348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5" name="Isosceles Triangle 34"/>
            <p:cNvSpPr/>
            <p:nvPr/>
          </p:nvSpPr>
          <p:spPr>
            <a:xfrm rot="4746423">
              <a:off x="2856330" y="2105458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36" name="Isosceles Triangle 35"/>
            <p:cNvSpPr/>
            <p:nvPr/>
          </p:nvSpPr>
          <p:spPr>
            <a:xfrm rot="5805923">
              <a:off x="2894134" y="1772379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8" name="Group 27"/>
          <p:cNvGrpSpPr/>
          <p:nvPr/>
        </p:nvGrpSpPr>
        <p:grpSpPr>
          <a:xfrm rot="18145626">
            <a:off x="2292899" y="670285"/>
            <a:ext cx="451911" cy="327969"/>
            <a:chOff x="2429022" y="588193"/>
            <a:chExt cx="451911" cy="327969"/>
          </a:xfrm>
        </p:grpSpPr>
        <p:sp>
          <p:nvSpPr>
            <p:cNvPr id="29" name="Freeform 28"/>
            <p:cNvSpPr/>
            <p:nvPr/>
          </p:nvSpPr>
          <p:spPr>
            <a:xfrm rot="3826288">
              <a:off x="2490993" y="526222"/>
              <a:ext cx="327969" cy="451911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5090 w 458201"/>
                <a:gd name="connsiteY0" fmla="*/ 0 h 167765"/>
                <a:gd name="connsiteX1" fmla="*/ 23016 w 458201"/>
                <a:gd name="connsiteY1" fmla="*/ 136992 h 167765"/>
                <a:gd name="connsiteX2" fmla="*/ 458201 w 458201"/>
                <a:gd name="connsiteY2" fmla="*/ 167765 h 167765"/>
                <a:gd name="connsiteX0" fmla="*/ 12582 w 418706"/>
                <a:gd name="connsiteY0" fmla="*/ 0 h 185554"/>
                <a:gd name="connsiteX1" fmla="*/ 20508 w 418706"/>
                <a:gd name="connsiteY1" fmla="*/ 136992 h 185554"/>
                <a:gd name="connsiteX2" fmla="*/ 418706 w 418706"/>
                <a:gd name="connsiteY2" fmla="*/ 185554 h 185554"/>
                <a:gd name="connsiteX0" fmla="*/ 26943 w 433067"/>
                <a:gd name="connsiteY0" fmla="*/ 0 h 185554"/>
                <a:gd name="connsiteX1" fmla="*/ 34869 w 433067"/>
                <a:gd name="connsiteY1" fmla="*/ 136992 h 185554"/>
                <a:gd name="connsiteX2" fmla="*/ 433067 w 433067"/>
                <a:gd name="connsiteY2" fmla="*/ 185554 h 185554"/>
                <a:gd name="connsiteX0" fmla="*/ 43028 w 449152"/>
                <a:gd name="connsiteY0" fmla="*/ 0 h 185554"/>
                <a:gd name="connsiteX1" fmla="*/ 50954 w 449152"/>
                <a:gd name="connsiteY1" fmla="*/ 136992 h 185554"/>
                <a:gd name="connsiteX2" fmla="*/ 449152 w 449152"/>
                <a:gd name="connsiteY2" fmla="*/ 185554 h 18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152" h="185554">
                  <a:moveTo>
                    <a:pt x="43028" y="0"/>
                  </a:moveTo>
                  <a:cubicBezTo>
                    <a:pt x="29687" y="50626"/>
                    <a:pt x="-51285" y="89336"/>
                    <a:pt x="50954" y="136992"/>
                  </a:cubicBezTo>
                  <a:cubicBezTo>
                    <a:pt x="153193" y="184648"/>
                    <a:pt x="408401" y="179250"/>
                    <a:pt x="449152" y="185554"/>
                  </a:cubicBezTo>
                </a:path>
              </a:pathLst>
            </a:custGeom>
            <a:noFill/>
            <a:ln w="762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Isosceles Triangle 29"/>
            <p:cNvSpPr/>
            <p:nvPr/>
          </p:nvSpPr>
          <p:spPr>
            <a:xfrm rot="5400000">
              <a:off x="2475218" y="737254"/>
              <a:ext cx="213360" cy="126609"/>
            </a:xfrm>
            <a:prstGeom prst="triangl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3027491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6" name="Freeform: Shape 35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8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19" name="Isosceles Triangle 18"/>
          <p:cNvSpPr/>
          <p:nvPr/>
        </p:nvSpPr>
        <p:spPr>
          <a:xfrm rot="6523638">
            <a:off x="4216589" y="447623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2296677" flipV="1">
            <a:off x="2885671" y="3847413"/>
            <a:ext cx="1349620" cy="12996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795" h="90954">
                <a:moveTo>
                  <a:pt x="0" y="40996"/>
                </a:moveTo>
                <a:cubicBezTo>
                  <a:pt x="95034" y="32882"/>
                  <a:pt x="190929" y="-29030"/>
                  <a:pt x="285102" y="16654"/>
                </a:cubicBezTo>
                <a:cubicBezTo>
                  <a:pt x="397761" y="36952"/>
                  <a:pt x="513743" y="97460"/>
                  <a:pt x="595795" y="9038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Isosceles Triangle 20"/>
          <p:cNvSpPr/>
          <p:nvPr/>
        </p:nvSpPr>
        <p:spPr>
          <a:xfrm rot="2481871">
            <a:off x="3183582" y="360008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Isosceles Triangle 21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 rot="11677070">
            <a:off x="4166948" y="4282982"/>
            <a:ext cx="93361" cy="46347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TextBox 23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005 Ma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608007" y="1703041"/>
            <a:ext cx="223071" cy="265283"/>
            <a:chOff x="2841047" y="1703041"/>
            <a:chExt cx="223071" cy="265283"/>
          </a:xfrm>
        </p:grpSpPr>
        <p:sp>
          <p:nvSpPr>
            <p:cNvPr id="28" name="Freeform 27"/>
            <p:cNvSpPr/>
            <p:nvPr/>
          </p:nvSpPr>
          <p:spPr>
            <a:xfrm rot="8006625">
              <a:off x="2792743" y="1751345"/>
              <a:ext cx="265283" cy="168676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0 w 443111"/>
                <a:gd name="connsiteY0" fmla="*/ 0 h 168525"/>
                <a:gd name="connsiteX1" fmla="*/ 80211 w 443111"/>
                <a:gd name="connsiteY1" fmla="*/ 152885 h 168525"/>
                <a:gd name="connsiteX2" fmla="*/ 443111 w 443111"/>
                <a:gd name="connsiteY2" fmla="*/ 167765 h 16852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347096"/>
                <a:gd name="connsiteY0" fmla="*/ 21329 h 27049"/>
                <a:gd name="connsiteX1" fmla="*/ 347096 w 347096"/>
                <a:gd name="connsiteY1" fmla="*/ 564 h 27049"/>
                <a:gd name="connsiteX0" fmla="*/ 0 w 334601"/>
                <a:gd name="connsiteY0" fmla="*/ 53970 h 57738"/>
                <a:gd name="connsiteX1" fmla="*/ 334601 w 334601"/>
                <a:gd name="connsiteY1" fmla="*/ 348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601" h="57738">
                  <a:moveTo>
                    <a:pt x="0" y="53970"/>
                  </a:moveTo>
                  <a:cubicBezTo>
                    <a:pt x="71218" y="75990"/>
                    <a:pt x="293850" y="-5956"/>
                    <a:pt x="334601" y="348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0" name="Isosceles Triangle 29"/>
            <p:cNvSpPr/>
            <p:nvPr/>
          </p:nvSpPr>
          <p:spPr>
            <a:xfrm rot="5805923">
              <a:off x="2894134" y="1772379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grpSp>
        <p:nvGrpSpPr>
          <p:cNvPr id="29" name="Group 28"/>
          <p:cNvGrpSpPr/>
          <p:nvPr/>
        </p:nvGrpSpPr>
        <p:grpSpPr>
          <a:xfrm rot="16918191">
            <a:off x="2199971" y="701265"/>
            <a:ext cx="451911" cy="327969"/>
            <a:chOff x="2429022" y="588193"/>
            <a:chExt cx="451911" cy="327969"/>
          </a:xfrm>
        </p:grpSpPr>
        <p:sp>
          <p:nvSpPr>
            <p:cNvPr id="31" name="Freeform 30"/>
            <p:cNvSpPr/>
            <p:nvPr/>
          </p:nvSpPr>
          <p:spPr>
            <a:xfrm rot="3826288">
              <a:off x="2490993" y="526222"/>
              <a:ext cx="327969" cy="451911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5090 w 458201"/>
                <a:gd name="connsiteY0" fmla="*/ 0 h 167765"/>
                <a:gd name="connsiteX1" fmla="*/ 23016 w 458201"/>
                <a:gd name="connsiteY1" fmla="*/ 136992 h 167765"/>
                <a:gd name="connsiteX2" fmla="*/ 458201 w 458201"/>
                <a:gd name="connsiteY2" fmla="*/ 167765 h 167765"/>
                <a:gd name="connsiteX0" fmla="*/ 12582 w 418706"/>
                <a:gd name="connsiteY0" fmla="*/ 0 h 185554"/>
                <a:gd name="connsiteX1" fmla="*/ 20508 w 418706"/>
                <a:gd name="connsiteY1" fmla="*/ 136992 h 185554"/>
                <a:gd name="connsiteX2" fmla="*/ 418706 w 418706"/>
                <a:gd name="connsiteY2" fmla="*/ 185554 h 185554"/>
                <a:gd name="connsiteX0" fmla="*/ 26943 w 433067"/>
                <a:gd name="connsiteY0" fmla="*/ 0 h 185554"/>
                <a:gd name="connsiteX1" fmla="*/ 34869 w 433067"/>
                <a:gd name="connsiteY1" fmla="*/ 136992 h 185554"/>
                <a:gd name="connsiteX2" fmla="*/ 433067 w 433067"/>
                <a:gd name="connsiteY2" fmla="*/ 185554 h 185554"/>
                <a:gd name="connsiteX0" fmla="*/ 43028 w 449152"/>
                <a:gd name="connsiteY0" fmla="*/ 0 h 185554"/>
                <a:gd name="connsiteX1" fmla="*/ 50954 w 449152"/>
                <a:gd name="connsiteY1" fmla="*/ 136992 h 185554"/>
                <a:gd name="connsiteX2" fmla="*/ 449152 w 449152"/>
                <a:gd name="connsiteY2" fmla="*/ 185554 h 18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152" h="185554">
                  <a:moveTo>
                    <a:pt x="43028" y="0"/>
                  </a:moveTo>
                  <a:cubicBezTo>
                    <a:pt x="29687" y="50626"/>
                    <a:pt x="-51285" y="89336"/>
                    <a:pt x="50954" y="136992"/>
                  </a:cubicBezTo>
                  <a:cubicBezTo>
                    <a:pt x="153193" y="184648"/>
                    <a:pt x="408401" y="179250"/>
                    <a:pt x="449152" y="185554"/>
                  </a:cubicBezTo>
                </a:path>
              </a:pathLst>
            </a:custGeom>
            <a:noFill/>
            <a:ln w="762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2" name="Isosceles Triangle 31"/>
            <p:cNvSpPr/>
            <p:nvPr/>
          </p:nvSpPr>
          <p:spPr>
            <a:xfrm rot="5400000">
              <a:off x="2475218" y="737254"/>
              <a:ext cx="213360" cy="126609"/>
            </a:xfrm>
            <a:prstGeom prst="triangl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33824049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000 Ma</a:t>
            </a:r>
          </a:p>
        </p:txBody>
      </p:sp>
      <p:pic>
        <p:nvPicPr>
          <p:cNvPr id="3" name="Picture 2" descr="image_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4" name="Freeform: Shape 33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18460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CorelDRAW" r:id="rId5" imgW="1267560" imgH="1703160" progId="CorelDraw.Graphic.16">
                  <p:embed/>
                </p:oleObj>
              </mc:Choice>
              <mc:Fallback>
                <p:oleObj name="CorelDRAW" r:id="rId5" imgW="1267560" imgH="1703160" progId="CorelDraw.Graphic.16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9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/>
            <p:spPr/>
          </p:pic>
        </mc:Fallback>
      </mc:AlternateContent>
      <p:sp>
        <p:nvSpPr>
          <p:cNvPr id="9" name="Isosceles Triangle 8"/>
          <p:cNvSpPr/>
          <p:nvPr/>
        </p:nvSpPr>
        <p:spPr>
          <a:xfrm rot="6523638">
            <a:off x="4216589" y="447623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 rot="2296677" flipV="1">
            <a:off x="2776370" y="3809481"/>
            <a:ext cx="1466590" cy="145801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71219"/>
              <a:gd name="connsiteY0" fmla="*/ 0 h 54689"/>
              <a:gd name="connsiteX1" fmla="*/ 275615 w 471219"/>
              <a:gd name="connsiteY1" fmla="*/ 24427 h 54689"/>
              <a:gd name="connsiteX2" fmla="*/ 471219 w 471219"/>
              <a:gd name="connsiteY2" fmla="*/ 54689 h 54689"/>
              <a:gd name="connsiteX0" fmla="*/ 0 w 489460"/>
              <a:gd name="connsiteY0" fmla="*/ 0 h 32016"/>
              <a:gd name="connsiteX1" fmla="*/ 275615 w 489460"/>
              <a:gd name="connsiteY1" fmla="*/ 24427 h 32016"/>
              <a:gd name="connsiteX2" fmla="*/ 489460 w 489460"/>
              <a:gd name="connsiteY2" fmla="*/ 3534 h 32016"/>
              <a:gd name="connsiteX0" fmla="*/ 0 w 489460"/>
              <a:gd name="connsiteY0" fmla="*/ 6376 h 30812"/>
              <a:gd name="connsiteX1" fmla="*/ 275615 w 489460"/>
              <a:gd name="connsiteY1" fmla="*/ 30803 h 30812"/>
              <a:gd name="connsiteX2" fmla="*/ 489460 w 489460"/>
              <a:gd name="connsiteY2" fmla="*/ 9910 h 30812"/>
              <a:gd name="connsiteX0" fmla="*/ 0 w 492311"/>
              <a:gd name="connsiteY0" fmla="*/ 43676 h 43676"/>
              <a:gd name="connsiteX1" fmla="*/ 278466 w 492311"/>
              <a:gd name="connsiteY1" fmla="*/ 22099 h 43676"/>
              <a:gd name="connsiteX2" fmla="*/ 492311 w 492311"/>
              <a:gd name="connsiteY2" fmla="*/ 1206 h 43676"/>
              <a:gd name="connsiteX0" fmla="*/ 0 w 492311"/>
              <a:gd name="connsiteY0" fmla="*/ 44831 h 44831"/>
              <a:gd name="connsiteX1" fmla="*/ 253322 w 492311"/>
              <a:gd name="connsiteY1" fmla="*/ 10674 h 44831"/>
              <a:gd name="connsiteX2" fmla="*/ 492311 w 492311"/>
              <a:gd name="connsiteY2" fmla="*/ 2361 h 44831"/>
              <a:gd name="connsiteX0" fmla="*/ 0 w 834784"/>
              <a:gd name="connsiteY0" fmla="*/ 4213 h 54045"/>
              <a:gd name="connsiteX1" fmla="*/ 595795 w 834784"/>
              <a:gd name="connsiteY1" fmla="*/ 53599 h 54045"/>
              <a:gd name="connsiteX2" fmla="*/ 834784 w 834784"/>
              <a:gd name="connsiteY2" fmla="*/ 45286 h 54045"/>
              <a:gd name="connsiteX0" fmla="*/ 0 w 1068679"/>
              <a:gd name="connsiteY0" fmla="*/ 209292 h 259125"/>
              <a:gd name="connsiteX1" fmla="*/ 595795 w 1068679"/>
              <a:gd name="connsiteY1" fmla="*/ 258678 h 259125"/>
              <a:gd name="connsiteX2" fmla="*/ 1068679 w 1068679"/>
              <a:gd name="connsiteY2" fmla="*/ 113 h 259125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827428 w 1068679"/>
              <a:gd name="connsiteY2" fmla="*/ 146192 h 259012"/>
              <a:gd name="connsiteX3" fmla="*/ 1068679 w 1068679"/>
              <a:gd name="connsiteY3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1068679"/>
              <a:gd name="connsiteY0" fmla="*/ 209179 h 259012"/>
              <a:gd name="connsiteX1" fmla="*/ 595795 w 1068679"/>
              <a:gd name="connsiteY1" fmla="*/ 258565 h 259012"/>
              <a:gd name="connsiteX2" fmla="*/ 1068679 w 1068679"/>
              <a:gd name="connsiteY2" fmla="*/ 0 h 259012"/>
              <a:gd name="connsiteX0" fmla="*/ 0 w 943638"/>
              <a:gd name="connsiteY0" fmla="*/ 235471 h 285304"/>
              <a:gd name="connsiteX1" fmla="*/ 595795 w 943638"/>
              <a:gd name="connsiteY1" fmla="*/ 284857 h 285304"/>
              <a:gd name="connsiteX2" fmla="*/ 943638 w 943638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949139"/>
              <a:gd name="connsiteY0" fmla="*/ 235471 h 285304"/>
              <a:gd name="connsiteX1" fmla="*/ 595795 w 949139"/>
              <a:gd name="connsiteY1" fmla="*/ 284857 h 285304"/>
              <a:gd name="connsiteX2" fmla="*/ 943638 w 949139"/>
              <a:gd name="connsiteY2" fmla="*/ 0 h 285304"/>
              <a:gd name="connsiteX0" fmla="*/ 0 w 595795"/>
              <a:gd name="connsiteY0" fmla="*/ 4214 h 54047"/>
              <a:gd name="connsiteX1" fmla="*/ 595795 w 595795"/>
              <a:gd name="connsiteY1" fmla="*/ 53600 h 54047"/>
              <a:gd name="connsiteX0" fmla="*/ 0 w 595795"/>
              <a:gd name="connsiteY0" fmla="*/ 24771 h 74427"/>
              <a:gd name="connsiteX1" fmla="*/ 595795 w 595795"/>
              <a:gd name="connsiteY1" fmla="*/ 74157 h 74427"/>
              <a:gd name="connsiteX0" fmla="*/ 0 w 595795"/>
              <a:gd name="connsiteY0" fmla="*/ 37326 h 86981"/>
              <a:gd name="connsiteX1" fmla="*/ 285102 w 595795"/>
              <a:gd name="connsiteY1" fmla="*/ 12984 h 86981"/>
              <a:gd name="connsiteX2" fmla="*/ 595795 w 595795"/>
              <a:gd name="connsiteY2" fmla="*/ 86712 h 86981"/>
              <a:gd name="connsiteX0" fmla="*/ 0 w 595795"/>
              <a:gd name="connsiteY0" fmla="*/ 40996 h 90651"/>
              <a:gd name="connsiteX1" fmla="*/ 285102 w 595795"/>
              <a:gd name="connsiteY1" fmla="*/ 16654 h 90651"/>
              <a:gd name="connsiteX2" fmla="*/ 595795 w 595795"/>
              <a:gd name="connsiteY2" fmla="*/ 90382 h 90651"/>
              <a:gd name="connsiteX0" fmla="*/ 0 w 595795"/>
              <a:gd name="connsiteY0" fmla="*/ 40996 h 90954"/>
              <a:gd name="connsiteX1" fmla="*/ 285102 w 595795"/>
              <a:gd name="connsiteY1" fmla="*/ 16654 h 90954"/>
              <a:gd name="connsiteX2" fmla="*/ 595795 w 595795"/>
              <a:gd name="connsiteY2" fmla="*/ 90382 h 90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5795" h="90954">
                <a:moveTo>
                  <a:pt x="0" y="40996"/>
                </a:moveTo>
                <a:cubicBezTo>
                  <a:pt x="95034" y="32882"/>
                  <a:pt x="190929" y="-29030"/>
                  <a:pt x="285102" y="16654"/>
                </a:cubicBezTo>
                <a:cubicBezTo>
                  <a:pt x="397761" y="36952"/>
                  <a:pt x="513743" y="97460"/>
                  <a:pt x="595795" y="90382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Isosceles Triangle 11"/>
          <p:cNvSpPr/>
          <p:nvPr/>
        </p:nvSpPr>
        <p:spPr>
          <a:xfrm rot="2481871">
            <a:off x="3183582" y="360008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Isosceles Triangle 13"/>
          <p:cNvSpPr/>
          <p:nvPr/>
        </p:nvSpPr>
        <p:spPr>
          <a:xfrm rot="1676810">
            <a:off x="3830564" y="3973983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1" name="Group 10"/>
          <p:cNvGrpSpPr/>
          <p:nvPr/>
        </p:nvGrpSpPr>
        <p:grpSpPr>
          <a:xfrm>
            <a:off x="2561399" y="1703041"/>
            <a:ext cx="223071" cy="265283"/>
            <a:chOff x="2841047" y="1703041"/>
            <a:chExt cx="223071" cy="265283"/>
          </a:xfrm>
        </p:grpSpPr>
        <p:sp>
          <p:nvSpPr>
            <p:cNvPr id="7" name="Freeform 6"/>
            <p:cNvSpPr/>
            <p:nvPr/>
          </p:nvSpPr>
          <p:spPr>
            <a:xfrm rot="8006625">
              <a:off x="2792743" y="1751345"/>
              <a:ext cx="265283" cy="168676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0 w 443111"/>
                <a:gd name="connsiteY0" fmla="*/ 0 h 168525"/>
                <a:gd name="connsiteX1" fmla="*/ 80211 w 443111"/>
                <a:gd name="connsiteY1" fmla="*/ 152885 h 168525"/>
                <a:gd name="connsiteX2" fmla="*/ 443111 w 443111"/>
                <a:gd name="connsiteY2" fmla="*/ 167765 h 16852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427307"/>
                <a:gd name="connsiteY0" fmla="*/ 0 h 158605"/>
                <a:gd name="connsiteX1" fmla="*/ 80211 w 427307"/>
                <a:gd name="connsiteY1" fmla="*/ 152885 h 158605"/>
                <a:gd name="connsiteX2" fmla="*/ 427307 w 427307"/>
                <a:gd name="connsiteY2" fmla="*/ 132120 h 158605"/>
                <a:gd name="connsiteX0" fmla="*/ 0 w 347096"/>
                <a:gd name="connsiteY0" fmla="*/ 21329 h 27049"/>
                <a:gd name="connsiteX1" fmla="*/ 347096 w 347096"/>
                <a:gd name="connsiteY1" fmla="*/ 564 h 27049"/>
                <a:gd name="connsiteX0" fmla="*/ 0 w 334601"/>
                <a:gd name="connsiteY0" fmla="*/ 53970 h 57738"/>
                <a:gd name="connsiteX1" fmla="*/ 334601 w 334601"/>
                <a:gd name="connsiteY1" fmla="*/ 348 h 57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4601" h="57738">
                  <a:moveTo>
                    <a:pt x="0" y="53970"/>
                  </a:moveTo>
                  <a:cubicBezTo>
                    <a:pt x="71218" y="75990"/>
                    <a:pt x="293850" y="-5956"/>
                    <a:pt x="334601" y="348"/>
                  </a:cubicBezTo>
                </a:path>
              </a:pathLst>
            </a:custGeom>
            <a:noFill/>
            <a:ln w="762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Isosceles Triangle 17"/>
            <p:cNvSpPr/>
            <p:nvPr/>
          </p:nvSpPr>
          <p:spPr>
            <a:xfrm rot="5805923">
              <a:off x="2894134" y="1772379"/>
              <a:ext cx="213360" cy="126609"/>
            </a:xfrm>
            <a:prstGeom prst="triangl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</p:grpSp>
      <p:sp>
        <p:nvSpPr>
          <p:cNvPr id="19" name="Freeform 18"/>
          <p:cNvSpPr/>
          <p:nvPr/>
        </p:nvSpPr>
        <p:spPr>
          <a:xfrm rot="11677070">
            <a:off x="4166948" y="4282982"/>
            <a:ext cx="93361" cy="46347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124840 w 196104"/>
              <a:gd name="connsiteY0" fmla="*/ 0 h 172836"/>
              <a:gd name="connsiteX1" fmla="*/ 500 w 196104"/>
              <a:gd name="connsiteY1" fmla="*/ 142574 h 172836"/>
              <a:gd name="connsiteX2" fmla="*/ 196104 w 196104"/>
              <a:gd name="connsiteY2" fmla="*/ 172836 h 172836"/>
              <a:gd name="connsiteX0" fmla="*/ 327018 w 398282"/>
              <a:gd name="connsiteY0" fmla="*/ 0 h 172836"/>
              <a:gd name="connsiteX1" fmla="*/ 202678 w 398282"/>
              <a:gd name="connsiteY1" fmla="*/ 142574 h 172836"/>
              <a:gd name="connsiteX2" fmla="*/ 398282 w 398282"/>
              <a:gd name="connsiteY2" fmla="*/ 172836 h 172836"/>
              <a:gd name="connsiteX0" fmla="*/ 327018 w 327019"/>
              <a:gd name="connsiteY0" fmla="*/ 0 h 142574"/>
              <a:gd name="connsiteX1" fmla="*/ 202678 w 327019"/>
              <a:gd name="connsiteY1" fmla="*/ 142574 h 14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7019" h="142574">
                <a:moveTo>
                  <a:pt x="327018" y="0"/>
                </a:moveTo>
                <a:cubicBezTo>
                  <a:pt x="-320046" y="60515"/>
                  <a:pt x="190801" y="113768"/>
                  <a:pt x="202678" y="14257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" name="Group 5"/>
          <p:cNvGrpSpPr/>
          <p:nvPr/>
        </p:nvGrpSpPr>
        <p:grpSpPr>
          <a:xfrm rot="16712117">
            <a:off x="2045091" y="763225"/>
            <a:ext cx="451911" cy="327969"/>
            <a:chOff x="2429022" y="588193"/>
            <a:chExt cx="451911" cy="327969"/>
          </a:xfrm>
        </p:grpSpPr>
        <p:sp>
          <p:nvSpPr>
            <p:cNvPr id="23" name="Freeform 22"/>
            <p:cNvSpPr/>
            <p:nvPr/>
          </p:nvSpPr>
          <p:spPr>
            <a:xfrm rot="3826288">
              <a:off x="2490993" y="526222"/>
              <a:ext cx="327969" cy="451911"/>
            </a:xfrm>
            <a:custGeom>
              <a:avLst/>
              <a:gdLst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673769 w 673769"/>
                <a:gd name="connsiteY4" fmla="*/ 185630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673769 w 673769"/>
                <a:gd name="connsiteY3" fmla="*/ 185630 h 185630"/>
                <a:gd name="connsiteX4" fmla="*/ 443111 w 673769"/>
                <a:gd name="connsiteY4" fmla="*/ 167765 h 185630"/>
                <a:gd name="connsiteX0" fmla="*/ 0 w 673769"/>
                <a:gd name="connsiteY0" fmla="*/ 0 h 185630"/>
                <a:gd name="connsiteX1" fmla="*/ 247507 w 673769"/>
                <a:gd name="connsiteY1" fmla="*/ 137503 h 185630"/>
                <a:gd name="connsiteX2" fmla="*/ 673769 w 673769"/>
                <a:gd name="connsiteY2" fmla="*/ 185630 h 185630"/>
                <a:gd name="connsiteX3" fmla="*/ 443111 w 673769"/>
                <a:gd name="connsiteY3" fmla="*/ 167765 h 185630"/>
                <a:gd name="connsiteX0" fmla="*/ 0 w 443111"/>
                <a:gd name="connsiteY0" fmla="*/ 0 h 167765"/>
                <a:gd name="connsiteX1" fmla="*/ 247507 w 443111"/>
                <a:gd name="connsiteY1" fmla="*/ 137503 h 167765"/>
                <a:gd name="connsiteX2" fmla="*/ 443111 w 443111"/>
                <a:gd name="connsiteY2" fmla="*/ 167765 h 167765"/>
                <a:gd name="connsiteX0" fmla="*/ 15090 w 458201"/>
                <a:gd name="connsiteY0" fmla="*/ 0 h 167765"/>
                <a:gd name="connsiteX1" fmla="*/ 23016 w 458201"/>
                <a:gd name="connsiteY1" fmla="*/ 136992 h 167765"/>
                <a:gd name="connsiteX2" fmla="*/ 458201 w 458201"/>
                <a:gd name="connsiteY2" fmla="*/ 167765 h 167765"/>
                <a:gd name="connsiteX0" fmla="*/ 12582 w 418706"/>
                <a:gd name="connsiteY0" fmla="*/ 0 h 185554"/>
                <a:gd name="connsiteX1" fmla="*/ 20508 w 418706"/>
                <a:gd name="connsiteY1" fmla="*/ 136992 h 185554"/>
                <a:gd name="connsiteX2" fmla="*/ 418706 w 418706"/>
                <a:gd name="connsiteY2" fmla="*/ 185554 h 185554"/>
                <a:gd name="connsiteX0" fmla="*/ 26943 w 433067"/>
                <a:gd name="connsiteY0" fmla="*/ 0 h 185554"/>
                <a:gd name="connsiteX1" fmla="*/ 34869 w 433067"/>
                <a:gd name="connsiteY1" fmla="*/ 136992 h 185554"/>
                <a:gd name="connsiteX2" fmla="*/ 433067 w 433067"/>
                <a:gd name="connsiteY2" fmla="*/ 185554 h 185554"/>
                <a:gd name="connsiteX0" fmla="*/ 43028 w 449152"/>
                <a:gd name="connsiteY0" fmla="*/ 0 h 185554"/>
                <a:gd name="connsiteX1" fmla="*/ 50954 w 449152"/>
                <a:gd name="connsiteY1" fmla="*/ 136992 h 185554"/>
                <a:gd name="connsiteX2" fmla="*/ 449152 w 449152"/>
                <a:gd name="connsiteY2" fmla="*/ 185554 h 185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9152" h="185554">
                  <a:moveTo>
                    <a:pt x="43028" y="0"/>
                  </a:moveTo>
                  <a:cubicBezTo>
                    <a:pt x="29687" y="50626"/>
                    <a:pt x="-51285" y="89336"/>
                    <a:pt x="50954" y="136992"/>
                  </a:cubicBezTo>
                  <a:cubicBezTo>
                    <a:pt x="153193" y="184648"/>
                    <a:pt x="408401" y="179250"/>
                    <a:pt x="449152" y="185554"/>
                  </a:cubicBezTo>
                </a:path>
              </a:pathLst>
            </a:custGeom>
            <a:noFill/>
            <a:ln w="76200">
              <a:solidFill>
                <a:srgbClr val="66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2475218" y="737254"/>
              <a:ext cx="213360" cy="126609"/>
            </a:xfrm>
            <a:prstGeom prst="triangle">
              <a:avLst/>
            </a:prstGeom>
            <a:solidFill>
              <a:srgbClr val="660066"/>
            </a:solidFill>
            <a:ln>
              <a:solidFill>
                <a:srgbClr val="66006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557673" y="2129646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046146" y="1913952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58106" y="1849254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36873" y="3439435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SF1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57328" y="1300885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80984" y="2667123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20473" y="1047083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136859" y="571240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763721" y="1758547"/>
            <a:ext cx="6368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380602" y="4090227"/>
            <a:ext cx="934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F/C</a:t>
            </a:r>
          </a:p>
        </p:txBody>
      </p:sp>
    </p:spTree>
    <p:extLst>
      <p:ext uri="{BB962C8B-B14F-4D97-AF65-F5344CB8AC3E}">
        <p14:creationId xmlns:p14="http://schemas.microsoft.com/office/powerpoint/2010/main" val="348821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8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13" name="Freeform: Shape 12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6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185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  <p:sp>
        <p:nvSpPr>
          <p:cNvPr id="8" name="Freeform 7"/>
          <p:cNvSpPr/>
          <p:nvPr/>
        </p:nvSpPr>
        <p:spPr>
          <a:xfrm rot="12407521" flipV="1">
            <a:off x="2160267" y="1981260"/>
            <a:ext cx="328705" cy="4571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Isosceles Triangle 10"/>
          <p:cNvSpPr/>
          <p:nvPr/>
        </p:nvSpPr>
        <p:spPr>
          <a:xfrm rot="1266482">
            <a:off x="2258386" y="1858970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4005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8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180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  <p:sp>
        <p:nvSpPr>
          <p:cNvPr id="9" name="Freeform 8"/>
          <p:cNvSpPr/>
          <p:nvPr/>
        </p:nvSpPr>
        <p:spPr>
          <a:xfrm>
            <a:off x="3261781" y="1058317"/>
            <a:ext cx="443423" cy="384403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Freeform 9"/>
          <p:cNvSpPr/>
          <p:nvPr/>
        </p:nvSpPr>
        <p:spPr>
          <a:xfrm rot="12407521" flipV="1">
            <a:off x="2129786" y="2031783"/>
            <a:ext cx="385225" cy="45719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0403" h="264893">
                <a:moveTo>
                  <a:pt x="0" y="0"/>
                </a:moveTo>
                <a:cubicBezTo>
                  <a:pt x="67606" y="53282"/>
                  <a:pt x="145749" y="101900"/>
                  <a:pt x="247483" y="146049"/>
                </a:cubicBezTo>
                <a:cubicBezTo>
                  <a:pt x="349217" y="190198"/>
                  <a:pt x="487282" y="229882"/>
                  <a:pt x="610403" y="264893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Isosceles Triangle 11"/>
          <p:cNvSpPr/>
          <p:nvPr/>
        </p:nvSpPr>
        <p:spPr>
          <a:xfrm rot="1266482">
            <a:off x="2258386" y="1904978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Isosceles Triangle 12"/>
          <p:cNvSpPr/>
          <p:nvPr/>
        </p:nvSpPr>
        <p:spPr>
          <a:xfrm rot="1037627">
            <a:off x="2967879" y="2083107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Isosceles Triangle 13"/>
          <p:cNvSpPr/>
          <p:nvPr/>
        </p:nvSpPr>
        <p:spPr>
          <a:xfrm rot="12953417">
            <a:off x="3278175" y="120668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2560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7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16" name="Freeform: Shape 15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/>
            <p:spPr/>
          </p:pic>
        </mc:Fallback>
      </mc:AlternateContent>
      <p:sp>
        <p:nvSpPr>
          <p:cNvPr id="9" name="Freeform 8"/>
          <p:cNvSpPr/>
          <p:nvPr/>
        </p:nvSpPr>
        <p:spPr>
          <a:xfrm>
            <a:off x="3261781" y="1058317"/>
            <a:ext cx="756498" cy="664441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Isosceles Triangle 16"/>
          <p:cNvSpPr/>
          <p:nvPr/>
        </p:nvSpPr>
        <p:spPr>
          <a:xfrm rot="12953417">
            <a:off x="3278175" y="120668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Isosceles Triangle 18"/>
          <p:cNvSpPr/>
          <p:nvPr/>
        </p:nvSpPr>
        <p:spPr>
          <a:xfrm rot="14052233">
            <a:off x="3712268" y="1551776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Isosceles Triangle 12"/>
          <p:cNvSpPr/>
          <p:nvPr/>
        </p:nvSpPr>
        <p:spPr>
          <a:xfrm rot="819712">
            <a:off x="2255773" y="192604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Isosceles Triangle 13"/>
          <p:cNvSpPr/>
          <p:nvPr/>
        </p:nvSpPr>
        <p:spPr>
          <a:xfrm rot="396554">
            <a:off x="2947768" y="205063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Freeform 17"/>
          <p:cNvSpPr/>
          <p:nvPr/>
        </p:nvSpPr>
        <p:spPr>
          <a:xfrm rot="18320018">
            <a:off x="2432349" y="1611105"/>
            <a:ext cx="445096" cy="962466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599126"/>
              <a:gd name="connsiteY0" fmla="*/ 0 h 513757"/>
              <a:gd name="connsiteX1" fmla="*/ 599126 w 599126"/>
              <a:gd name="connsiteY1" fmla="*/ 513757 h 513757"/>
              <a:gd name="connsiteX0" fmla="*/ 0 w 641103"/>
              <a:gd name="connsiteY0" fmla="*/ 0 h 497534"/>
              <a:gd name="connsiteX1" fmla="*/ 641103 w 641103"/>
              <a:gd name="connsiteY1" fmla="*/ 497534 h 4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103" h="497534">
                <a:moveTo>
                  <a:pt x="0" y="0"/>
                </a:moveTo>
                <a:cubicBezTo>
                  <a:pt x="158618" y="210579"/>
                  <a:pt x="567251" y="469573"/>
                  <a:pt x="641103" y="49753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175 Ma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0852" y="2137764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79055" y="2107788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9730" y="777013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2452918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70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22" name="Freeform: Shape 21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8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170 Ma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" name="Ink 10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/>
            <p:spPr/>
          </p:pic>
        </mc:Fallback>
      </mc:AlternateContent>
      <p:sp>
        <p:nvSpPr>
          <p:cNvPr id="12" name="Freeform 11"/>
          <p:cNvSpPr/>
          <p:nvPr/>
        </p:nvSpPr>
        <p:spPr>
          <a:xfrm>
            <a:off x="3261781" y="1058317"/>
            <a:ext cx="800336" cy="701619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Freeform 15"/>
          <p:cNvSpPr/>
          <p:nvPr/>
        </p:nvSpPr>
        <p:spPr>
          <a:xfrm rot="1887320">
            <a:off x="3956723" y="3182315"/>
            <a:ext cx="546600" cy="666090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23" h="1087936">
                <a:moveTo>
                  <a:pt x="0" y="0"/>
                </a:moveTo>
                <a:cubicBezTo>
                  <a:pt x="290956" y="158501"/>
                  <a:pt x="443221" y="346541"/>
                  <a:pt x="586658" y="527864"/>
                </a:cubicBezTo>
                <a:cubicBezTo>
                  <a:pt x="730095" y="709187"/>
                  <a:pt x="814962" y="994591"/>
                  <a:pt x="860623" y="1087936"/>
                </a:cubicBezTo>
                <a:lnTo>
                  <a:pt x="860623" y="108793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Isosceles Triangle 18"/>
          <p:cNvSpPr/>
          <p:nvPr/>
        </p:nvSpPr>
        <p:spPr>
          <a:xfrm rot="16736538">
            <a:off x="4108648" y="367358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Isosceles Triangle 19"/>
          <p:cNvSpPr/>
          <p:nvPr/>
        </p:nvSpPr>
        <p:spPr>
          <a:xfrm rot="14939973">
            <a:off x="4057849" y="324970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2953417">
            <a:off x="3278175" y="120668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14052233">
            <a:off x="3797855" y="1649492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Isosceles Triangle 16"/>
          <p:cNvSpPr/>
          <p:nvPr/>
        </p:nvSpPr>
        <p:spPr>
          <a:xfrm rot="819712">
            <a:off x="2255773" y="192604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Isosceles Triangle 17"/>
          <p:cNvSpPr/>
          <p:nvPr/>
        </p:nvSpPr>
        <p:spPr>
          <a:xfrm rot="396554">
            <a:off x="2947768" y="205063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Freeform 22"/>
          <p:cNvSpPr/>
          <p:nvPr/>
        </p:nvSpPr>
        <p:spPr>
          <a:xfrm rot="18320018">
            <a:off x="2422312" y="1570269"/>
            <a:ext cx="521005" cy="108988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599126"/>
              <a:gd name="connsiteY0" fmla="*/ 0 h 513757"/>
              <a:gd name="connsiteX1" fmla="*/ 599126 w 599126"/>
              <a:gd name="connsiteY1" fmla="*/ 513757 h 513757"/>
              <a:gd name="connsiteX0" fmla="*/ 0 w 641103"/>
              <a:gd name="connsiteY0" fmla="*/ 0 h 497534"/>
              <a:gd name="connsiteX1" fmla="*/ 641103 w 641103"/>
              <a:gd name="connsiteY1" fmla="*/ 497534 h 4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103" h="497534">
                <a:moveTo>
                  <a:pt x="0" y="0"/>
                </a:moveTo>
                <a:cubicBezTo>
                  <a:pt x="158618" y="210579"/>
                  <a:pt x="567251" y="469573"/>
                  <a:pt x="641103" y="49753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4357326" y="3213670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770852" y="2137764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879055" y="2107788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29730" y="777013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4230000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165.00Ma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37896" cy="6858000"/>
          </a:xfrm>
          <a:prstGeom prst="rect">
            <a:avLst/>
          </a:prstGeom>
        </p:spPr>
      </p:pic>
      <p:sp>
        <p:nvSpPr>
          <p:cNvPr id="30" name="Freeform: Shape 29"/>
          <p:cNvSpPr/>
          <p:nvPr/>
        </p:nvSpPr>
        <p:spPr>
          <a:xfrm>
            <a:off x="2545080" y="1028700"/>
            <a:ext cx="506730" cy="1764030"/>
          </a:xfrm>
          <a:custGeom>
            <a:avLst/>
            <a:gdLst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05740 w 506730"/>
              <a:gd name="connsiteY25" fmla="*/ 624840 h 1764030"/>
              <a:gd name="connsiteX26" fmla="*/ 213360 w 506730"/>
              <a:gd name="connsiteY26" fmla="*/ 590550 h 1764030"/>
              <a:gd name="connsiteX27" fmla="*/ 259080 w 506730"/>
              <a:gd name="connsiteY27" fmla="*/ 632460 h 1764030"/>
              <a:gd name="connsiteX28" fmla="*/ 262890 w 506730"/>
              <a:gd name="connsiteY28" fmla="*/ 670560 h 1764030"/>
              <a:gd name="connsiteX29" fmla="*/ 251460 w 506730"/>
              <a:gd name="connsiteY29" fmla="*/ 582930 h 1764030"/>
              <a:gd name="connsiteX30" fmla="*/ 262890 w 506730"/>
              <a:gd name="connsiteY30" fmla="*/ 266700 h 1764030"/>
              <a:gd name="connsiteX31" fmla="*/ 285750 w 506730"/>
              <a:gd name="connsiteY31" fmla="*/ 152400 h 1764030"/>
              <a:gd name="connsiteX32" fmla="*/ 331470 w 506730"/>
              <a:gd name="connsiteY32" fmla="*/ 114300 h 1764030"/>
              <a:gd name="connsiteX33" fmla="*/ 400050 w 506730"/>
              <a:gd name="connsiteY33" fmla="*/ 64770 h 1764030"/>
              <a:gd name="connsiteX34" fmla="*/ 449580 w 506730"/>
              <a:gd name="connsiteY34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32410 w 506730"/>
              <a:gd name="connsiteY25" fmla="*/ 678180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  <a:gd name="connsiteX0" fmla="*/ 449580 w 506730"/>
              <a:gd name="connsiteY0" fmla="*/ 0 h 1764030"/>
              <a:gd name="connsiteX1" fmla="*/ 506730 w 506730"/>
              <a:gd name="connsiteY1" fmla="*/ 179070 h 1764030"/>
              <a:gd name="connsiteX2" fmla="*/ 453390 w 506730"/>
              <a:gd name="connsiteY2" fmla="*/ 331470 h 1764030"/>
              <a:gd name="connsiteX3" fmla="*/ 415290 w 506730"/>
              <a:gd name="connsiteY3" fmla="*/ 594360 h 1764030"/>
              <a:gd name="connsiteX4" fmla="*/ 415290 w 506730"/>
              <a:gd name="connsiteY4" fmla="*/ 868680 h 1764030"/>
              <a:gd name="connsiteX5" fmla="*/ 400050 w 506730"/>
              <a:gd name="connsiteY5" fmla="*/ 1002030 h 1764030"/>
              <a:gd name="connsiteX6" fmla="*/ 361950 w 506730"/>
              <a:gd name="connsiteY6" fmla="*/ 1108710 h 1764030"/>
              <a:gd name="connsiteX7" fmla="*/ 297180 w 506730"/>
              <a:gd name="connsiteY7" fmla="*/ 1181100 h 1764030"/>
              <a:gd name="connsiteX8" fmla="*/ 240030 w 506730"/>
              <a:gd name="connsiteY8" fmla="*/ 1287780 h 1764030"/>
              <a:gd name="connsiteX9" fmla="*/ 224790 w 506730"/>
              <a:gd name="connsiteY9" fmla="*/ 1417320 h 1764030"/>
              <a:gd name="connsiteX10" fmla="*/ 213360 w 506730"/>
              <a:gd name="connsiteY10" fmla="*/ 1531620 h 1764030"/>
              <a:gd name="connsiteX11" fmla="*/ 266700 w 506730"/>
              <a:gd name="connsiteY11" fmla="*/ 1764030 h 1764030"/>
              <a:gd name="connsiteX12" fmla="*/ 186690 w 506730"/>
              <a:gd name="connsiteY12" fmla="*/ 1695450 h 1764030"/>
              <a:gd name="connsiteX13" fmla="*/ 140970 w 506730"/>
              <a:gd name="connsiteY13" fmla="*/ 1649730 h 1764030"/>
              <a:gd name="connsiteX14" fmla="*/ 68580 w 506730"/>
              <a:gd name="connsiteY14" fmla="*/ 1546860 h 1764030"/>
              <a:gd name="connsiteX15" fmla="*/ 22860 w 506730"/>
              <a:gd name="connsiteY15" fmla="*/ 1394460 h 1764030"/>
              <a:gd name="connsiteX16" fmla="*/ 0 w 506730"/>
              <a:gd name="connsiteY16" fmla="*/ 1234440 h 1764030"/>
              <a:gd name="connsiteX17" fmla="*/ 19050 w 506730"/>
              <a:gd name="connsiteY17" fmla="*/ 1078230 h 1764030"/>
              <a:gd name="connsiteX18" fmla="*/ 91440 w 506730"/>
              <a:gd name="connsiteY18" fmla="*/ 963930 h 1764030"/>
              <a:gd name="connsiteX19" fmla="*/ 186690 w 506730"/>
              <a:gd name="connsiteY19" fmla="*/ 826770 h 1764030"/>
              <a:gd name="connsiteX20" fmla="*/ 224790 w 506730"/>
              <a:gd name="connsiteY20" fmla="*/ 735330 h 1764030"/>
              <a:gd name="connsiteX21" fmla="*/ 266700 w 506730"/>
              <a:gd name="connsiteY21" fmla="*/ 762000 h 1764030"/>
              <a:gd name="connsiteX22" fmla="*/ 270510 w 506730"/>
              <a:gd name="connsiteY22" fmla="*/ 670560 h 1764030"/>
              <a:gd name="connsiteX23" fmla="*/ 259080 w 506730"/>
              <a:gd name="connsiteY23" fmla="*/ 727710 h 1764030"/>
              <a:gd name="connsiteX24" fmla="*/ 259080 w 506730"/>
              <a:gd name="connsiteY24" fmla="*/ 727710 h 1764030"/>
              <a:gd name="connsiteX25" fmla="*/ 226253 w 506730"/>
              <a:gd name="connsiteY25" fmla="*/ 690495 h 1764030"/>
              <a:gd name="connsiteX26" fmla="*/ 205740 w 506730"/>
              <a:gd name="connsiteY26" fmla="*/ 624840 h 1764030"/>
              <a:gd name="connsiteX27" fmla="*/ 213360 w 506730"/>
              <a:gd name="connsiteY27" fmla="*/ 590550 h 1764030"/>
              <a:gd name="connsiteX28" fmla="*/ 259080 w 506730"/>
              <a:gd name="connsiteY28" fmla="*/ 632460 h 1764030"/>
              <a:gd name="connsiteX29" fmla="*/ 262890 w 506730"/>
              <a:gd name="connsiteY29" fmla="*/ 670560 h 1764030"/>
              <a:gd name="connsiteX30" fmla="*/ 251460 w 506730"/>
              <a:gd name="connsiteY30" fmla="*/ 582930 h 1764030"/>
              <a:gd name="connsiteX31" fmla="*/ 262890 w 506730"/>
              <a:gd name="connsiteY31" fmla="*/ 266700 h 1764030"/>
              <a:gd name="connsiteX32" fmla="*/ 285750 w 506730"/>
              <a:gd name="connsiteY32" fmla="*/ 152400 h 1764030"/>
              <a:gd name="connsiteX33" fmla="*/ 331470 w 506730"/>
              <a:gd name="connsiteY33" fmla="*/ 114300 h 1764030"/>
              <a:gd name="connsiteX34" fmla="*/ 400050 w 506730"/>
              <a:gd name="connsiteY34" fmla="*/ 64770 h 1764030"/>
              <a:gd name="connsiteX35" fmla="*/ 449580 w 506730"/>
              <a:gd name="connsiteY35" fmla="*/ 0 h 1764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06730" h="1764030">
                <a:moveTo>
                  <a:pt x="449580" y="0"/>
                </a:moveTo>
                <a:lnTo>
                  <a:pt x="506730" y="179070"/>
                </a:lnTo>
                <a:lnTo>
                  <a:pt x="453390" y="331470"/>
                </a:lnTo>
                <a:lnTo>
                  <a:pt x="415290" y="594360"/>
                </a:lnTo>
                <a:lnTo>
                  <a:pt x="415290" y="868680"/>
                </a:lnTo>
                <a:lnTo>
                  <a:pt x="400050" y="1002030"/>
                </a:lnTo>
                <a:lnTo>
                  <a:pt x="361950" y="1108710"/>
                </a:lnTo>
                <a:lnTo>
                  <a:pt x="297180" y="1181100"/>
                </a:lnTo>
                <a:lnTo>
                  <a:pt x="240030" y="1287780"/>
                </a:lnTo>
                <a:lnTo>
                  <a:pt x="224790" y="1417320"/>
                </a:lnTo>
                <a:lnTo>
                  <a:pt x="213360" y="1531620"/>
                </a:lnTo>
                <a:lnTo>
                  <a:pt x="266700" y="1764030"/>
                </a:lnTo>
                <a:lnTo>
                  <a:pt x="186690" y="1695450"/>
                </a:lnTo>
                <a:lnTo>
                  <a:pt x="140970" y="1649730"/>
                </a:lnTo>
                <a:lnTo>
                  <a:pt x="68580" y="1546860"/>
                </a:lnTo>
                <a:lnTo>
                  <a:pt x="22860" y="1394460"/>
                </a:lnTo>
                <a:lnTo>
                  <a:pt x="0" y="1234440"/>
                </a:lnTo>
                <a:lnTo>
                  <a:pt x="19050" y="1078230"/>
                </a:lnTo>
                <a:lnTo>
                  <a:pt x="91440" y="963930"/>
                </a:lnTo>
                <a:lnTo>
                  <a:pt x="186690" y="826770"/>
                </a:lnTo>
                <a:lnTo>
                  <a:pt x="224790" y="735330"/>
                </a:lnTo>
                <a:lnTo>
                  <a:pt x="266700" y="762000"/>
                </a:lnTo>
                <a:lnTo>
                  <a:pt x="270510" y="670560"/>
                </a:lnTo>
                <a:lnTo>
                  <a:pt x="259080" y="727710"/>
                </a:lnTo>
                <a:lnTo>
                  <a:pt x="259080" y="727710"/>
                </a:lnTo>
                <a:lnTo>
                  <a:pt x="226253" y="690495"/>
                </a:lnTo>
                <a:lnTo>
                  <a:pt x="205740" y="624840"/>
                </a:lnTo>
                <a:lnTo>
                  <a:pt x="213360" y="590550"/>
                </a:lnTo>
                <a:lnTo>
                  <a:pt x="259080" y="632460"/>
                </a:lnTo>
                <a:lnTo>
                  <a:pt x="262890" y="670560"/>
                </a:lnTo>
                <a:lnTo>
                  <a:pt x="251460" y="582930"/>
                </a:lnTo>
                <a:lnTo>
                  <a:pt x="262890" y="266700"/>
                </a:lnTo>
                <a:lnTo>
                  <a:pt x="285750" y="152400"/>
                </a:lnTo>
                <a:lnTo>
                  <a:pt x="331470" y="114300"/>
                </a:lnTo>
                <a:lnTo>
                  <a:pt x="400050" y="64770"/>
                </a:lnTo>
                <a:lnTo>
                  <a:pt x="449580" y="0"/>
                </a:lnTo>
                <a:close/>
              </a:path>
            </a:pathLst>
          </a:custGeom>
          <a:solidFill>
            <a:srgbClr val="7F7F7F">
              <a:alpha val="50196"/>
            </a:srgb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581235"/>
              </p:ext>
            </p:extLst>
          </p:nvPr>
        </p:nvGraphicFramePr>
        <p:xfrm>
          <a:off x="253999" y="4331583"/>
          <a:ext cx="1693334" cy="2273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1" name="CorelDRAW" r:id="rId5" imgW="1235932" imgH="1661017" progId="CorelDraw.Graphic.16">
                  <p:embed/>
                </p:oleObj>
              </mc:Choice>
              <mc:Fallback>
                <p:oleObj name="CorelDRAW" r:id="rId5" imgW="1235932" imgH="1661017" progId="CorelDraw.Graphic.16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3999" y="4331583"/>
                        <a:ext cx="1693334" cy="2273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/>
          <p:nvPr/>
        </p:nvSpPr>
        <p:spPr>
          <a:xfrm>
            <a:off x="0" y="-11652"/>
            <a:ext cx="9155652" cy="6911999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/>
              <p14:cNvContentPartPr/>
              <p14:nvPr/>
            </p14:nvContentPartPr>
            <p14:xfrm>
              <a:off x="2423985" y="2124889"/>
              <a:ext cx="0" cy="3690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/>
            <p:spPr/>
          </p:pic>
        </mc:Fallback>
      </mc:AlternateContent>
      <p:sp>
        <p:nvSpPr>
          <p:cNvPr id="15" name="Freeform 14"/>
          <p:cNvSpPr/>
          <p:nvPr/>
        </p:nvSpPr>
        <p:spPr>
          <a:xfrm>
            <a:off x="3261781" y="1058317"/>
            <a:ext cx="854293" cy="715281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16254 w 838773"/>
              <a:gd name="connsiteY1" fmla="*/ 581246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56601"/>
              <a:gd name="connsiteY0" fmla="*/ 0 h 1085109"/>
              <a:gd name="connsiteX1" fmla="*/ 534082 w 856601"/>
              <a:gd name="connsiteY1" fmla="*/ 538824 h 1085109"/>
              <a:gd name="connsiteX2" fmla="*/ 856601 w 856601"/>
              <a:gd name="connsiteY2" fmla="*/ 1085109 h 1085109"/>
              <a:gd name="connsiteX3" fmla="*/ 856601 w 856601"/>
              <a:gd name="connsiteY3" fmla="*/ 1085109 h 1085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601" h="1085109">
                <a:moveTo>
                  <a:pt x="0" y="0"/>
                </a:moveTo>
                <a:cubicBezTo>
                  <a:pt x="295059" y="326572"/>
                  <a:pt x="391315" y="357973"/>
                  <a:pt x="534082" y="538824"/>
                </a:cubicBezTo>
                <a:cubicBezTo>
                  <a:pt x="676849" y="719676"/>
                  <a:pt x="802848" y="994062"/>
                  <a:pt x="856601" y="1085109"/>
                </a:cubicBezTo>
                <a:lnTo>
                  <a:pt x="856601" y="1085109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Freeform 20"/>
          <p:cNvSpPr/>
          <p:nvPr/>
        </p:nvSpPr>
        <p:spPr>
          <a:xfrm rot="1887320">
            <a:off x="3942797" y="3112242"/>
            <a:ext cx="589512" cy="765792"/>
          </a:xfrm>
          <a:custGeom>
            <a:avLst/>
            <a:gdLst>
              <a:gd name="connsiteX0" fmla="*/ 0 w 873149"/>
              <a:gd name="connsiteY0" fmla="*/ 0 h 1155032"/>
              <a:gd name="connsiteX1" fmla="*/ 708144 w 873149"/>
              <a:gd name="connsiteY1" fmla="*/ 653143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73149"/>
              <a:gd name="connsiteY0" fmla="*/ 0 h 1155032"/>
              <a:gd name="connsiteX1" fmla="*/ 570640 w 873149"/>
              <a:gd name="connsiteY1" fmla="*/ 543140 h 1155032"/>
              <a:gd name="connsiteX2" fmla="*/ 873149 w 873149"/>
              <a:gd name="connsiteY2" fmla="*/ 1155032 h 1155032"/>
              <a:gd name="connsiteX3" fmla="*/ 873149 w 873149"/>
              <a:gd name="connsiteY3" fmla="*/ 1155032 h 1155032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563765 w 866274"/>
              <a:gd name="connsiteY1" fmla="*/ 467513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66274"/>
              <a:gd name="connsiteY0" fmla="*/ 0 h 1079405"/>
              <a:gd name="connsiteX1" fmla="*/ 646267 w 866274"/>
              <a:gd name="connsiteY1" fmla="*/ 522514 h 1079405"/>
              <a:gd name="connsiteX2" fmla="*/ 866274 w 866274"/>
              <a:gd name="connsiteY2" fmla="*/ 1079405 h 1079405"/>
              <a:gd name="connsiteX3" fmla="*/ 866274 w 866274"/>
              <a:gd name="connsiteY3" fmla="*/ 1079405 h 1079405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618766 w 838773"/>
              <a:gd name="connsiteY1" fmla="*/ 570640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28477 w 838773"/>
              <a:gd name="connsiteY1" fmla="*/ 608007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38773"/>
              <a:gd name="connsiteY0" fmla="*/ 0 h 1127531"/>
              <a:gd name="connsiteX1" fmla="*/ 564808 w 838773"/>
              <a:gd name="connsiteY1" fmla="*/ 567459 h 1127531"/>
              <a:gd name="connsiteX2" fmla="*/ 838773 w 838773"/>
              <a:gd name="connsiteY2" fmla="*/ 1127531 h 1127531"/>
              <a:gd name="connsiteX3" fmla="*/ 838773 w 838773"/>
              <a:gd name="connsiteY3" fmla="*/ 1127531 h 1127531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  <a:gd name="connsiteX0" fmla="*/ 0 w 860623"/>
              <a:gd name="connsiteY0" fmla="*/ 0 h 1087936"/>
              <a:gd name="connsiteX1" fmla="*/ 586658 w 860623"/>
              <a:gd name="connsiteY1" fmla="*/ 527864 h 1087936"/>
              <a:gd name="connsiteX2" fmla="*/ 860623 w 860623"/>
              <a:gd name="connsiteY2" fmla="*/ 1087936 h 1087936"/>
              <a:gd name="connsiteX3" fmla="*/ 860623 w 860623"/>
              <a:gd name="connsiteY3" fmla="*/ 1087936 h 1087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0623" h="1087936">
                <a:moveTo>
                  <a:pt x="0" y="0"/>
                </a:moveTo>
                <a:cubicBezTo>
                  <a:pt x="290956" y="158501"/>
                  <a:pt x="443221" y="346541"/>
                  <a:pt x="586658" y="527864"/>
                </a:cubicBezTo>
                <a:cubicBezTo>
                  <a:pt x="730095" y="709187"/>
                  <a:pt x="814962" y="994591"/>
                  <a:pt x="860623" y="1087936"/>
                </a:cubicBezTo>
                <a:lnTo>
                  <a:pt x="860623" y="1087936"/>
                </a:ln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Freeform 21"/>
          <p:cNvSpPr/>
          <p:nvPr/>
        </p:nvSpPr>
        <p:spPr>
          <a:xfrm rot="16403152">
            <a:off x="4383003" y="2357162"/>
            <a:ext cx="616754" cy="446954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301915 w 673769"/>
              <a:gd name="connsiteY1" fmla="*/ 102195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673769 w 743136"/>
              <a:gd name="connsiteY3" fmla="*/ 185630 h 248343"/>
              <a:gd name="connsiteX4" fmla="*/ 743136 w 743136"/>
              <a:gd name="connsiteY4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673769 w 743136"/>
              <a:gd name="connsiteY2" fmla="*/ 185630 h 248343"/>
              <a:gd name="connsiteX3" fmla="*/ 743136 w 743136"/>
              <a:gd name="connsiteY3" fmla="*/ 248343 h 248343"/>
              <a:gd name="connsiteX0" fmla="*/ 0 w 743136"/>
              <a:gd name="connsiteY0" fmla="*/ 0 h 248343"/>
              <a:gd name="connsiteX1" fmla="*/ 301915 w 743136"/>
              <a:gd name="connsiteY1" fmla="*/ 102195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743136"/>
              <a:gd name="connsiteY0" fmla="*/ 0 h 248343"/>
              <a:gd name="connsiteX1" fmla="*/ 373772 w 743136"/>
              <a:gd name="connsiteY1" fmla="*/ 143310 h 248343"/>
              <a:gd name="connsiteX2" fmla="*/ 743136 w 743136"/>
              <a:gd name="connsiteY2" fmla="*/ 248343 h 248343"/>
              <a:gd name="connsiteX0" fmla="*/ 0 w 649681"/>
              <a:gd name="connsiteY0" fmla="*/ 0 h 204739"/>
              <a:gd name="connsiteX1" fmla="*/ 280317 w 649681"/>
              <a:gd name="connsiteY1" fmla="*/ 99706 h 204739"/>
              <a:gd name="connsiteX2" fmla="*/ 649681 w 649681"/>
              <a:gd name="connsiteY2" fmla="*/ 204739 h 204739"/>
              <a:gd name="connsiteX0" fmla="*/ 0 w 610403"/>
              <a:gd name="connsiteY0" fmla="*/ 0 h 264893"/>
              <a:gd name="connsiteX1" fmla="*/ 241039 w 610403"/>
              <a:gd name="connsiteY1" fmla="*/ 159860 h 264893"/>
              <a:gd name="connsiteX2" fmla="*/ 610403 w 610403"/>
              <a:gd name="connsiteY2" fmla="*/ 264893 h 264893"/>
              <a:gd name="connsiteX0" fmla="*/ 0 w 610403"/>
              <a:gd name="connsiteY0" fmla="*/ 0 h 264893"/>
              <a:gd name="connsiteX1" fmla="*/ 247483 w 610403"/>
              <a:gd name="connsiteY1" fmla="*/ 146049 h 264893"/>
              <a:gd name="connsiteX2" fmla="*/ 610403 w 610403"/>
              <a:gd name="connsiteY2" fmla="*/ 264893 h 264893"/>
              <a:gd name="connsiteX0" fmla="*/ 0 w 577306"/>
              <a:gd name="connsiteY0" fmla="*/ 0 h 307562"/>
              <a:gd name="connsiteX1" fmla="*/ 247483 w 577306"/>
              <a:gd name="connsiteY1" fmla="*/ 146049 h 307562"/>
              <a:gd name="connsiteX2" fmla="*/ 577306 w 577306"/>
              <a:gd name="connsiteY2" fmla="*/ 307562 h 307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77306" h="307562">
                <a:moveTo>
                  <a:pt x="0" y="0"/>
                </a:moveTo>
                <a:cubicBezTo>
                  <a:pt x="67606" y="53282"/>
                  <a:pt x="151265" y="94789"/>
                  <a:pt x="247483" y="146049"/>
                </a:cubicBezTo>
                <a:cubicBezTo>
                  <a:pt x="343701" y="197309"/>
                  <a:pt x="454185" y="272551"/>
                  <a:pt x="577306" y="307562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3" name="Isosceles Triangle 22"/>
          <p:cNvSpPr/>
          <p:nvPr/>
        </p:nvSpPr>
        <p:spPr>
          <a:xfrm rot="18770044">
            <a:off x="4563170" y="243058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" name="Isosceles Triangle 23"/>
          <p:cNvSpPr/>
          <p:nvPr/>
        </p:nvSpPr>
        <p:spPr>
          <a:xfrm rot="16736538">
            <a:off x="4103569" y="3739626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Isosceles Triangle 24"/>
          <p:cNvSpPr/>
          <p:nvPr/>
        </p:nvSpPr>
        <p:spPr>
          <a:xfrm rot="15604917">
            <a:off x="4101773" y="3243965"/>
            <a:ext cx="213360" cy="126609"/>
          </a:xfrm>
          <a:prstGeom prst="triangle">
            <a:avLst/>
          </a:prstGeom>
          <a:solidFill>
            <a:srgbClr val="FFC000"/>
          </a:solidFill>
          <a:ln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Isosceles Triangle 25"/>
          <p:cNvSpPr/>
          <p:nvPr/>
        </p:nvSpPr>
        <p:spPr>
          <a:xfrm rot="819712">
            <a:off x="2255773" y="1926046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Isosceles Triangle 26"/>
          <p:cNvSpPr/>
          <p:nvPr/>
        </p:nvSpPr>
        <p:spPr>
          <a:xfrm rot="396554">
            <a:off x="2947768" y="2050632"/>
            <a:ext cx="213360" cy="126609"/>
          </a:xfrm>
          <a:prstGeom prst="triangle">
            <a:avLst/>
          </a:prstGeom>
          <a:solidFill>
            <a:srgbClr val="00B050"/>
          </a:solidFill>
          <a:ln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Isosceles Triangle 28"/>
          <p:cNvSpPr/>
          <p:nvPr/>
        </p:nvSpPr>
        <p:spPr>
          <a:xfrm rot="13072893">
            <a:off x="3389603" y="1264823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Isosceles Triangle 30"/>
          <p:cNvSpPr/>
          <p:nvPr/>
        </p:nvSpPr>
        <p:spPr>
          <a:xfrm rot="14052233">
            <a:off x="3844618" y="1659015"/>
            <a:ext cx="213360" cy="126609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0" name="Freeform 19"/>
          <p:cNvSpPr/>
          <p:nvPr/>
        </p:nvSpPr>
        <p:spPr>
          <a:xfrm rot="18320018">
            <a:off x="2451067" y="1576020"/>
            <a:ext cx="521005" cy="1089885"/>
          </a:xfrm>
          <a:custGeom>
            <a:avLst/>
            <a:gdLst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673769 w 673769"/>
              <a:gd name="connsiteY4" fmla="*/ 185630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673769 w 673769"/>
              <a:gd name="connsiteY3" fmla="*/ 185630 h 185630"/>
              <a:gd name="connsiteX4" fmla="*/ 443111 w 673769"/>
              <a:gd name="connsiteY4" fmla="*/ 167765 h 185630"/>
              <a:gd name="connsiteX0" fmla="*/ 0 w 673769"/>
              <a:gd name="connsiteY0" fmla="*/ 0 h 185630"/>
              <a:gd name="connsiteX1" fmla="*/ 247507 w 673769"/>
              <a:gd name="connsiteY1" fmla="*/ 137503 h 185630"/>
              <a:gd name="connsiteX2" fmla="*/ 673769 w 673769"/>
              <a:gd name="connsiteY2" fmla="*/ 185630 h 185630"/>
              <a:gd name="connsiteX3" fmla="*/ 443111 w 673769"/>
              <a:gd name="connsiteY3" fmla="*/ 167765 h 185630"/>
              <a:gd name="connsiteX0" fmla="*/ 0 w 443111"/>
              <a:gd name="connsiteY0" fmla="*/ 0 h 167765"/>
              <a:gd name="connsiteX1" fmla="*/ 247507 w 443111"/>
              <a:gd name="connsiteY1" fmla="*/ 137503 h 167765"/>
              <a:gd name="connsiteX2" fmla="*/ 443111 w 443111"/>
              <a:gd name="connsiteY2" fmla="*/ 167765 h 167765"/>
              <a:gd name="connsiteX0" fmla="*/ 0 w 492517"/>
              <a:gd name="connsiteY0" fmla="*/ 0 h 248418"/>
              <a:gd name="connsiteX1" fmla="*/ 296913 w 492517"/>
              <a:gd name="connsiteY1" fmla="*/ 218156 h 248418"/>
              <a:gd name="connsiteX2" fmla="*/ 492517 w 492517"/>
              <a:gd name="connsiteY2" fmla="*/ 248418 h 248418"/>
              <a:gd name="connsiteX0" fmla="*/ 0 w 530141"/>
              <a:gd name="connsiteY0" fmla="*/ 0 h 250752"/>
              <a:gd name="connsiteX1" fmla="*/ 334537 w 530141"/>
              <a:gd name="connsiteY1" fmla="*/ 220490 h 250752"/>
              <a:gd name="connsiteX2" fmla="*/ 530141 w 530141"/>
              <a:gd name="connsiteY2" fmla="*/ 250752 h 250752"/>
              <a:gd name="connsiteX0" fmla="*/ 0 w 503524"/>
              <a:gd name="connsiteY0" fmla="*/ 0 h 245574"/>
              <a:gd name="connsiteX1" fmla="*/ 307920 w 503524"/>
              <a:gd name="connsiteY1" fmla="*/ 215312 h 245574"/>
              <a:gd name="connsiteX2" fmla="*/ 503524 w 503524"/>
              <a:gd name="connsiteY2" fmla="*/ 245574 h 245574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794730"/>
              <a:gd name="connsiteY0" fmla="*/ 0 h 544019"/>
              <a:gd name="connsiteX1" fmla="*/ 599126 w 794730"/>
              <a:gd name="connsiteY1" fmla="*/ 513757 h 544019"/>
              <a:gd name="connsiteX2" fmla="*/ 794730 w 794730"/>
              <a:gd name="connsiteY2" fmla="*/ 544019 h 544019"/>
              <a:gd name="connsiteX0" fmla="*/ 0 w 599126"/>
              <a:gd name="connsiteY0" fmla="*/ 0 h 513757"/>
              <a:gd name="connsiteX1" fmla="*/ 599126 w 599126"/>
              <a:gd name="connsiteY1" fmla="*/ 513757 h 513757"/>
              <a:gd name="connsiteX0" fmla="*/ 0 w 641103"/>
              <a:gd name="connsiteY0" fmla="*/ 0 h 497534"/>
              <a:gd name="connsiteX1" fmla="*/ 641103 w 641103"/>
              <a:gd name="connsiteY1" fmla="*/ 497534 h 49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41103" h="497534">
                <a:moveTo>
                  <a:pt x="0" y="0"/>
                </a:moveTo>
                <a:cubicBezTo>
                  <a:pt x="158618" y="210579"/>
                  <a:pt x="567251" y="469573"/>
                  <a:pt x="641103" y="497534"/>
                </a:cubicBezTo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/>
          <p:cNvSpPr txBox="1"/>
          <p:nvPr/>
        </p:nvSpPr>
        <p:spPr>
          <a:xfrm>
            <a:off x="253999" y="239889"/>
            <a:ext cx="1693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165 Ma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14424" y="4577770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29912" y="5239186"/>
            <a:ext cx="5266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7326" y="3213670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MEZ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770852" y="2137764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879055" y="2107788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529730" y="777013"/>
            <a:ext cx="934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ANG</a:t>
            </a:r>
          </a:p>
        </p:txBody>
      </p:sp>
    </p:spTree>
    <p:extLst>
      <p:ext uri="{BB962C8B-B14F-4D97-AF65-F5344CB8AC3E}">
        <p14:creationId xmlns:p14="http://schemas.microsoft.com/office/powerpoint/2010/main" val="167981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18259</TotalTime>
  <Words>265</Words>
  <Application>Microsoft Office PowerPoint</Application>
  <PresentationFormat>On-screen Show (4:3)</PresentationFormat>
  <Paragraphs>146</Paragraphs>
  <Slides>42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Office Theme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Terrane Stations: intra-oceanic subduction assembled western North America</dc:title>
  <dc:creator>Karin Sigloch</dc:creator>
  <cp:lastModifiedBy>mitch mihalynuk</cp:lastModifiedBy>
  <cp:revision>1320</cp:revision>
  <cp:lastPrinted>2015-10-30T12:14:17Z</cp:lastPrinted>
  <dcterms:created xsi:type="dcterms:W3CDTF">2012-12-01T10:21:22Z</dcterms:created>
  <dcterms:modified xsi:type="dcterms:W3CDTF">2017-03-05T01:37:29Z</dcterms:modified>
</cp:coreProperties>
</file>