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2" r:id="rId6"/>
    <p:sldId id="265" r:id="rId7"/>
    <p:sldId id="263" r:id="rId8"/>
    <p:sldId id="264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8"/>
    <p:restoredTop sz="94628"/>
  </p:normalViewPr>
  <p:slideViewPr>
    <p:cSldViewPr snapToGrid="0" snapToObjects="1">
      <p:cViewPr varScale="1">
        <p:scale>
          <a:sx n="115" d="100"/>
          <a:sy n="115" d="100"/>
        </p:scale>
        <p:origin x="2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83A3E-1C98-754D-8B37-EF31DF426C34}" type="datetimeFigureOut">
              <a:rPr lang="fr-FR" smtClean="0"/>
              <a:t>10/02/2022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3DABD-E8F0-D242-8A72-D67A7F1394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42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33DABD-E8F0-D242-8A72-D67A7F1394E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942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B26798-75F6-964D-BD05-60085D991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3589C7-66DB-0F43-8047-20B10D9C7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CD2DFB-044C-C746-88E4-D3A57CCB5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C6DB9E-2F9D-E848-B7D7-AA2765586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96ACAE-55C0-474E-BBF2-6C7B99018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27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8C765D-F913-C340-9262-C1C21AEE0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CCE6D8-2F5C-8641-BB86-8C378FBFBD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4089EE-53B9-DE48-A6A2-45AA24CE6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0EAC3F-4934-6842-967F-C6DE4777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8DEBD1-072D-644D-B08B-C47F6645A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674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A497AF9-B7F5-C242-878D-1F337FF557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9F6D4C7-224B-F64E-88A5-8AAF4D0883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DCBD9D-3E99-264C-9267-687A91D38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9FA85F-71F6-804A-AE7D-AA847FCBD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2AE95A-4355-E743-B17E-196210A22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77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B10AA1-683F-5C4B-98BD-71C2D1658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7F4027-45C7-D54C-AEA9-509CBDA85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0AA113-2A9E-1443-9396-B4B30D32A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A41A84-8FDC-154C-BD8F-95EA4B486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C7F2E0-A932-4E47-9D5D-236FE53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77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912C2D-1453-0A4D-A004-8FB11B760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1A9570-12A5-F345-9756-947D3A7FE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379B34-15BD-EF47-A78D-F01F75B76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55EDFA-9AE8-E045-A162-50A52677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210548-A074-1A4B-B604-58A196125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19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0EBFBA-DF05-5441-8976-D4A99E4D1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3D6C5F-71A6-AB43-8150-165F1DC65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C33E60-118E-944A-B330-093B3C676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9C2757-91BD-D44E-8F2E-5B514F86A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6994BB-89A7-5C4C-B531-3C725DCE9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1ED12B-104B-8E42-831D-D21F9138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74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68EDB4-676D-524A-9800-E29A5049C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3957FA-6829-7945-A26D-08E172B2B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ADE74C-A4C9-394B-B499-6B28C8FD7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2F871D6-09E1-FD4F-82C5-9C0239A7CB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596212E-4041-604C-81ED-A7C0CD4F42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048B743-D7F0-3346-90CF-39B7E3824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62E92E-F3B5-C64F-8985-DFBD5CBA8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6E4C112-88C5-3646-97BB-CA17F9AE3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359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66D9AA-3462-2E47-A305-DCB454297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71254B-D838-8140-BD16-390A56B38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3D5E082-A86F-5640-9D7B-948D9B2F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9F59724-EEF2-C54C-B158-02102F86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76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46D6192-23FC-084C-A7CC-DA04EE2FE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D0D3D47-B27C-6B44-8614-D600E3A27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3B2545-85AA-AE4E-8BFB-F3C7734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80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9AA2BF-410C-6942-B220-D6BE7078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DA67CD-FE64-864F-8374-C4FF99A77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F52D4B-BEA9-D84C-A5F4-B8D51F060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C3CF06-87CE-3D44-B3DD-F7C893313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2717C3-6477-7D4C-AB23-B47A988D0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29C70A-080A-2443-B5AB-792EC1AA5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32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AF410A-3505-114C-8353-9CB324BA0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8EE7D4C-3324-014C-A926-9F66CCBEAD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A91105C-E4FC-0E40-8428-6010A902B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517F9EE-3C42-8340-A85E-2622BF0AF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A4F9CC-07AF-0447-A13F-5CC565DAE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667A8AA-2550-864E-86DD-033364DB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5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ABBE8BA-CFD4-784C-A49A-46E6395E6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172EFB-8496-984D-87B8-2676D21FC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082BA6-8DE5-284F-84B5-25CA088D59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F9D0A-13A2-5A4D-A033-DB9A5F2481D5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6845B8-D3C7-304A-A616-AA5145241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BA247E-BDB2-2F48-A636-32DB9A6D6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8FE4F-0561-7243-9471-8943A19AD9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63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CB07E9A7-A76F-774F-AFB9-9DCDE810E0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382"/>
            <a:ext cx="12192000" cy="633523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3F0A905-D72F-5A42-B07E-6C75E294362B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F348B03-B8A8-C545-9220-406FDD51CF8C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015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20BD31B-62A9-0F42-B89E-B2AC11081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648"/>
            <a:ext cx="12192000" cy="631070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C617824-3935-2F4D-A6F0-31272938C93A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8A0FC1C-210F-9242-8EC8-8247FA381105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6579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69F0F4B-5540-7C4B-8CD5-3B8AC37FD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330"/>
            <a:ext cx="12192000" cy="634934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E6DB3E0-180F-D948-A34D-FDDECC1F8788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8E9D3DB-3159-7D4F-BDF1-FC247281CE10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663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800C3BE-8AF8-4948-A0A4-982508B9B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648"/>
            <a:ext cx="12192000" cy="631070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A417844-B17A-B940-97B8-ED0B2F012F9E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2F22990-9991-3643-BFD9-193127747676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7066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DC41203-86FB-584A-95D9-131194CB5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484"/>
            <a:ext cx="12192000" cy="631303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FC6FA7C-4FA4-3548-9B6D-B7FB0941D398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9BABEE-9930-164D-B1BF-FB2FA7162C5C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780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4AC11DC-627C-D34C-9A91-F47614AE4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2484"/>
            <a:ext cx="12192000" cy="631303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A84118C-E17F-844C-AEB5-E932AD4785AF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8E2431-0057-FD4F-B3A6-9A8D1D13D82C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554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4FE78D7-504B-3148-BE9A-D90F01336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986"/>
            <a:ext cx="12192000" cy="632002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159FDE5-EA59-1B46-94FA-BDA49E4F344B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A1E6252-5A7E-404D-9765-5C7FDF9282C8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3530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95F8573-5B50-4346-95CC-CC2825DC4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2554"/>
            <a:ext cx="12192000" cy="633289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7C24902-CB88-BB4B-872E-AB2E3976078A}"/>
              </a:ext>
            </a:extLst>
          </p:cNvPr>
          <p:cNvSpPr txBox="1"/>
          <p:nvPr/>
        </p:nvSpPr>
        <p:spPr>
          <a:xfrm>
            <a:off x="3681666" y="6511310"/>
            <a:ext cx="6307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(A) </a:t>
            </a:r>
            <a:r>
              <a:rPr lang="en-US" i="1" dirty="0" err="1"/>
              <a:t>Isopachs</a:t>
            </a:r>
            <a:r>
              <a:rPr lang="en-US" i="1" dirty="0"/>
              <a:t>. (B) Depositional environments. (C) Main lithologies.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0D5C52-3E32-CC4D-B8FA-EAE0E1787383}"/>
              </a:ext>
            </a:extLst>
          </p:cNvPr>
          <p:cNvSpPr txBox="1"/>
          <p:nvPr/>
        </p:nvSpPr>
        <p:spPr>
          <a:xfrm>
            <a:off x="8510335" y="6511310"/>
            <a:ext cx="342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Rouby</a:t>
            </a:r>
            <a:r>
              <a:rPr lang="en-US" i="1" dirty="0"/>
              <a:t> et al., 2022.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3508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185</Words>
  <Application>Microsoft Macintosh PowerPoint</Application>
  <PresentationFormat>Grand écran</PresentationFormat>
  <Paragraphs>17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</dc:creator>
  <cp:lastModifiedBy>del</cp:lastModifiedBy>
  <cp:revision>6</cp:revision>
  <dcterms:created xsi:type="dcterms:W3CDTF">2022-02-09T14:54:11Z</dcterms:created>
  <dcterms:modified xsi:type="dcterms:W3CDTF">2022-02-10T15:40:19Z</dcterms:modified>
</cp:coreProperties>
</file>